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174" y="432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>
            <a:extLst>
              <a:ext uri="{FF2B5EF4-FFF2-40B4-BE49-F238E27FC236}">
                <a16:creationId xmlns:a16="http://schemas.microsoft.com/office/drawing/2014/main" id="{C627A73C-D1AD-44CB-92F0-8C7EBEE7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489"/>
            <a:ext cx="3051054" cy="3051054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576D7A2C-2E7A-416B-8702-5AA991D3F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99" y="3449858"/>
            <a:ext cx="3051054" cy="305105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78B57810-F907-4750-A28A-7BDCFAFD4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54" y="3451073"/>
            <a:ext cx="3051054" cy="305105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45B1C5-1645-4C9D-AFEF-CF33FAC69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99" y="6771535"/>
            <a:ext cx="3051054" cy="305105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1A248568-6A80-429E-9F7D-C8BB07B6D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54" y="6771535"/>
            <a:ext cx="3051054" cy="30510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FE3DE0B-4700-41DA-91C2-BFCE3BBB6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489"/>
            <a:ext cx="3051054" cy="3051054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024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29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024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54A9B3C-7F22-42A5-99D3-7A6DBC35C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B29D2D-5FBC-48AF-AA04-EB9D4D1D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815706-80E3-49F8-AEA9-906D44F6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A4A0E0-D5A2-4636-AE93-BDE7A6C2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04AF1-66D4-46AF-813C-6FDAFA81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53225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9E42C2-7D8C-4F13-89C0-00F6333D4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53225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5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9</cp:revision>
  <dcterms:created xsi:type="dcterms:W3CDTF">2021-07-01T16:13:24Z</dcterms:created>
  <dcterms:modified xsi:type="dcterms:W3CDTF">2021-08-23T19:12:09Z</dcterms:modified>
</cp:coreProperties>
</file>