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60" r:id="rId12"/>
    <p:sldId id="261" r:id="rId13"/>
    <p:sldId id="272" r:id="rId14"/>
    <p:sldId id="268" r:id="rId15"/>
    <p:sldId id="282" r:id="rId16"/>
    <p:sldId id="283" r:id="rId17"/>
    <p:sldId id="284" r:id="rId18"/>
    <p:sldId id="285" r:id="rId19"/>
    <p:sldId id="286" r:id="rId20"/>
    <p:sldId id="287" r:id="rId21"/>
    <p:sldId id="274" r:id="rId22"/>
    <p:sldId id="263" r:id="rId23"/>
    <p:sldId id="275" r:id="rId24"/>
    <p:sldId id="271" r:id="rId25"/>
    <p:sldId id="288" r:id="rId26"/>
    <p:sldId id="289" r:id="rId27"/>
    <p:sldId id="290" r:id="rId28"/>
    <p:sldId id="291" r:id="rId29"/>
    <p:sldId id="292" r:id="rId30"/>
    <p:sldId id="293" r:id="rId31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  <p15:guide id="4" pos="2251" userDrawn="1">
          <p15:clr>
            <a:srgbClr val="A4A3A4"/>
          </p15:clr>
        </p15:guide>
        <p15:guide id="5" orient="horz" pos="2167" userDrawn="1">
          <p15:clr>
            <a:srgbClr val="A4A3A4"/>
          </p15:clr>
        </p15:guide>
        <p15:guide id="7" orient="horz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554" y="-2916"/>
      </p:cViewPr>
      <p:guideLst>
        <p:guide orient="horz" pos="1986"/>
        <p:guide pos="2160"/>
        <p:guide pos="2069"/>
        <p:guide pos="2251"/>
        <p:guide orient="horz" pos="2167"/>
        <p:guide orient="horz"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51FF-BA97-4BAE-BE99-6132DDF2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8A9394-D89A-4AC8-AB65-D95BAEEF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FC37-5EEC-4FA8-A441-CC21ADF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203C-595A-499D-8A25-6D302791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8F656-BFDB-4F14-AC1D-AD28C80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1A4C-1999-4A38-A0B9-09098E8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A2381-6730-40E8-84FE-E5CE8296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06A45-A19D-481B-B398-D38EB22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BC6E8-30D4-44A4-B892-456B942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141AF-F4AE-44DD-A339-1A108BA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217149-897B-4A91-80ED-7FB4ECF44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247D81-6A5A-44A9-A859-3C3D4938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2E36D-8408-46B9-9A42-86E60DF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08AA4-4DD3-435F-95E4-54B7BD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C6C920-D2B9-4821-B0AE-9B692DC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167-3B07-4CCD-B87F-F6232715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9A4CA-8ED4-47C7-A3FC-A6AC3DFE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21A2F-3293-4090-A540-F365CC1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9BBFA-9965-4BAE-B299-75178F9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DD36-0287-40A2-9898-5FCE8A7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95A5-8432-4E9D-B1B3-72D5FCC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833E1-9C7B-4E73-9A1D-29C5068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71581-FF0F-4B00-8F7B-9A4B07C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BD301-DBCB-49C9-AC55-A523D86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0248D-CC65-4316-8625-E66958F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F1E8-C5EB-472D-9F6C-97B0A35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4D76-DB3C-4EC9-A211-94D7E47D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EE746-91BE-4537-807F-CA96FB43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E4913C-7002-43E5-8731-324417C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732013-91A3-4E3E-BD47-CD640BB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FFE672-1976-44E6-81D7-3544C59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8945-421A-4C55-A4C6-30FE7CD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57100-928C-4B61-9F56-DCB93D1F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AC674F-89D5-4DFE-8413-C4B0D21E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DBDAB-70E9-4884-8915-4CB4C2C6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C18D4-6DB9-4886-A0ED-801681D5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984B3-E6FE-436F-95D9-EDC3DEC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A194A1-C456-44AB-80BE-C864F553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298E41-1D1C-4F24-B17A-4BEEDD3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70305-572E-41DB-AA56-529A58C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386CC-E187-4176-B88E-14C69793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D66F8C-A8FC-4E81-AD83-678A18B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3FCC1E-52BD-4EBE-BF66-BB8A197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4312D9-9AE7-4745-9191-B23A1AF5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1E38E6-F9DC-4A5B-9FA4-E68525D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EF48E-57BB-4AAB-BE0F-A8DD915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89FD-D6B6-4E05-B45D-BE77BC2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72AFC-2F00-445E-9EB7-82BFEB4F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6F7C4-3BF0-4BA8-B7B2-DE932B3E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8CD671-1404-4830-B116-714D93AB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B7B92-ED07-41DF-81D8-607942B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55F60-C0C9-4047-9134-46ED7E7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96F4-9ABD-470C-8B65-0F7C4AA6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4B9B2D-03D7-4A57-B649-4943D2A9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49230-C37F-4490-B289-821E4940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CC300-968C-42FD-87C2-3B52B126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726D3-DC79-4E02-9530-10FFB93A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92800-4592-4FAC-9873-5506B56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130847-7650-4D8A-B641-4140063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DB893D-71F4-44DB-9D27-BFB098E6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F5A27-C43E-4180-B364-EC49054B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F54978-63D8-4361-835F-3018E8D4D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FF81F-0543-4731-A412-B2FC63A3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00ADB14-3F47-40EB-9F0F-436E04076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12010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54AFA8-92C4-481A-930E-A4872B3FC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12010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3D57C3-BB67-4429-8321-76A4DA3F0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8" y="3441406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A93065-0046-4083-A29B-9B7491C0B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8" y="3442474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7C414B3-829B-4F07-81E0-DB7F56F72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8" y="674504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C8C00D5-B2B7-4A4B-8007-C6515A8FD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21" y="676606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25673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A45B1C5-1645-4C9D-AFEF-CF33FAC6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6771535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A248568-6A80-429E-9F7D-C8BB07B6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6771535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952540" y="1119416"/>
            <a:ext cx="1612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75313" y="1119185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90823" y="4467321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345925" y="4467321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890823" y="7792300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345926" y="7770920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D638C04-2BAE-4B12-9B7E-A34C31C36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6" y="6763110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596C385-9B4E-43AC-873D-94EF6477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1" y="6764325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41A5C94-6A6B-4AB8-AB41-99C9828B40A3}"/>
              </a:ext>
            </a:extLst>
          </p:cNvPr>
          <p:cNvSpPr txBox="1"/>
          <p:nvPr/>
        </p:nvSpPr>
        <p:spPr>
          <a:xfrm>
            <a:off x="890823" y="7780805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72548ED-5505-4BF7-8721-469BF7D2931E}"/>
              </a:ext>
            </a:extLst>
          </p:cNvPr>
          <p:cNvSpPr txBox="1"/>
          <p:nvPr/>
        </p:nvSpPr>
        <p:spPr>
          <a:xfrm>
            <a:off x="4213598" y="7764640"/>
            <a:ext cx="1859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8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2293A2-EB39-4180-97DD-BA38E36C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08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56C82B-504D-400C-B4A1-E19168C3B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08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345926" y="4492721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2201A6-A507-45E4-B1E5-C7D25544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514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81FA773-A066-4947-9B3E-17E6D5A60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39" y="6763661"/>
            <a:ext cx="3051054" cy="3051054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4FDDD6B-096C-4DBB-96E2-BD9812785159}"/>
              </a:ext>
            </a:extLst>
          </p:cNvPr>
          <p:cNvCxnSpPr>
            <a:cxnSpLocks/>
          </p:cNvCxnSpPr>
          <p:nvPr/>
        </p:nvCxnSpPr>
        <p:spPr>
          <a:xfrm>
            <a:off x="-7017" y="9927688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3970113-7CF8-481C-BCD2-6B88B2907DEE}"/>
              </a:ext>
            </a:extLst>
          </p:cNvPr>
          <p:cNvSpPr txBox="1"/>
          <p:nvPr/>
        </p:nvSpPr>
        <p:spPr>
          <a:xfrm>
            <a:off x="818993" y="7792609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DFBE717-E732-4991-BD43-D750DA59106F}"/>
              </a:ext>
            </a:extLst>
          </p:cNvPr>
          <p:cNvSpPr txBox="1"/>
          <p:nvPr/>
        </p:nvSpPr>
        <p:spPr>
          <a:xfrm>
            <a:off x="4286795" y="7805309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8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A8F471-1210-4944-BBF4-6D515428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659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5DEEB8-71FF-45E3-AC5D-A653046A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90824" y="4467321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927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2201A6-A507-45E4-B1E5-C7D25544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514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81FA773-A066-4947-9B3E-17E6D5A60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39" y="6763661"/>
            <a:ext cx="3051054" cy="3051054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4FDDD6B-096C-4DBB-96E2-BD9812785159}"/>
              </a:ext>
            </a:extLst>
          </p:cNvPr>
          <p:cNvCxnSpPr>
            <a:cxnSpLocks/>
          </p:cNvCxnSpPr>
          <p:nvPr/>
        </p:nvCxnSpPr>
        <p:spPr>
          <a:xfrm>
            <a:off x="-7017" y="9927688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3970113-7CF8-481C-BCD2-6B88B2907DEE}"/>
              </a:ext>
            </a:extLst>
          </p:cNvPr>
          <p:cNvSpPr txBox="1"/>
          <p:nvPr/>
        </p:nvSpPr>
        <p:spPr>
          <a:xfrm>
            <a:off x="818993" y="7792609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DFBE717-E732-4991-BD43-D750DA59106F}"/>
              </a:ext>
            </a:extLst>
          </p:cNvPr>
          <p:cNvSpPr txBox="1"/>
          <p:nvPr/>
        </p:nvSpPr>
        <p:spPr>
          <a:xfrm>
            <a:off x="4286795" y="7805309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8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A8F471-1210-4944-BBF4-6D515428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659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5DEEB8-71FF-45E3-AC5D-A653046A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25673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A45B1C5-1645-4C9D-AFEF-CF33FAC6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6771535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A248568-6A80-429E-9F7D-C8BB07B6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6771535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93553" y="1119416"/>
            <a:ext cx="530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816327" y="1119185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431837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886939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1431837" y="7792300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886938" y="777092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407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31837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816327" y="111918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431837" y="446732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713815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583DB-3E9C-493D-AB1E-BCA1F4C0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6775242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ACC243-35AE-4E14-AEC9-778892F3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6763757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7187D01-BA85-40B5-B15A-BDC79473E744}"/>
              </a:ext>
            </a:extLst>
          </p:cNvPr>
          <p:cNvSpPr txBox="1"/>
          <p:nvPr/>
        </p:nvSpPr>
        <p:spPr>
          <a:xfrm>
            <a:off x="1441953" y="776221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6D6673-0E1D-46F7-BDC6-898D403833DC}"/>
              </a:ext>
            </a:extLst>
          </p:cNvPr>
          <p:cNvSpPr txBox="1"/>
          <p:nvPr/>
        </p:nvSpPr>
        <p:spPr>
          <a:xfrm>
            <a:off x="4886939" y="776730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34528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360333-A552-4B48-A203-C575361E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59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FC0638-9D85-4061-AB05-21DA166F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67659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31837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643203" y="1119185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25871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886939" y="446732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583DB-3E9C-493D-AB1E-BCA1F4C0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6775242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ACC243-35AE-4E14-AEC9-778892F3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6763757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7187D01-BA85-40B5-B15A-BDC79473E744}"/>
              </a:ext>
            </a:extLst>
          </p:cNvPr>
          <p:cNvSpPr txBox="1"/>
          <p:nvPr/>
        </p:nvSpPr>
        <p:spPr>
          <a:xfrm>
            <a:off x="1441953" y="776221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6D6673-0E1D-46F7-BDC6-898D403833DC}"/>
              </a:ext>
            </a:extLst>
          </p:cNvPr>
          <p:cNvSpPr txBox="1"/>
          <p:nvPr/>
        </p:nvSpPr>
        <p:spPr>
          <a:xfrm>
            <a:off x="4713815" y="7767305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7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34528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360333-A552-4B48-A203-C575361E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59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FC0638-9D85-4061-AB05-21DA166F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67659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46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27A73C-D1AD-44CB-92F0-8C7EBEE7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489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6D7A2C-2E7A-416B-8702-5AA991D3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3449858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B57810-F907-4750-A28A-7BDCFAFD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3451073"/>
            <a:ext cx="3051054" cy="305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258713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7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431837" y="446732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713815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583DB-3E9C-493D-AB1E-BCA1F4C0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" y="6775242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ACC243-35AE-4E14-AEC9-778892F3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4" y="6763757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7187D01-BA85-40B5-B15A-BDC79473E744}"/>
              </a:ext>
            </a:extLst>
          </p:cNvPr>
          <p:cNvSpPr txBox="1"/>
          <p:nvPr/>
        </p:nvSpPr>
        <p:spPr>
          <a:xfrm>
            <a:off x="1268829" y="7762210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6D6673-0E1D-46F7-BDC6-898D403833DC}"/>
              </a:ext>
            </a:extLst>
          </p:cNvPr>
          <p:cNvSpPr txBox="1"/>
          <p:nvPr/>
        </p:nvSpPr>
        <p:spPr>
          <a:xfrm>
            <a:off x="4652099" y="776730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7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34528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360333-A552-4B48-A203-C575361E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59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FC0638-9D85-4061-AB05-21DA166F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67659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9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E3DE0B-4700-41DA-91C2-BFCE3BBB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7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596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C2D9384-A3D8-4C3D-9D73-4833C818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014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A4E742-A8DF-4452-B62C-C21CBB485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0146"/>
            <a:ext cx="3051054" cy="305105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4B21962-AD7B-447B-B653-0301B5428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51201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B51FA1-8DED-48BC-9C49-3A29C54C5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5120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7A9386-D6F8-43A8-8581-BA5DE3AD3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2400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6970AB-C5C7-43C8-B088-E1EEADA3D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1F8345-241A-45C2-8F5A-BB5A4997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5438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AE99C5-A322-4D2D-BF6C-2D26E4F0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659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75096863-60BE-4939-876D-85E6A1E06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3" y="102673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612240-2FD2-43BE-A1C0-9D3CA7E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27" y="92960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996CB2-C6C5-4085-84A7-68E1966B5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0" y="345599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BB7C48-A7E8-4337-9C03-6E6D118E5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3" y="3460326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74302D7-9099-4628-98E0-15C37B9F9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1074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5461E7E-F192-4A1A-95E2-EF44F26AF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3" y="6764374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9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76C6D1E-FD5A-496C-8AE4-E30B1BC6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99438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43CA33-DF53-4834-9C34-2CDB8C5D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37" y="100989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1E30C7-4E1D-42B4-B929-F01384D8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" y="3457947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CAD46E-2517-4E2C-9D2E-87E4B634F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99" y="345384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303614-3821-4F82-8100-D2A422E94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2" y="6773837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B09F56-79C2-45CA-AF3E-6DDB3195B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3" y="677383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8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3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FE42D11-2EC6-4E06-BDB3-87B4F4DC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9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A4-Papier (210 x 297 mm)</PresentationFormat>
  <Paragraphs>50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10</cp:revision>
  <dcterms:created xsi:type="dcterms:W3CDTF">2021-07-01T16:13:24Z</dcterms:created>
  <dcterms:modified xsi:type="dcterms:W3CDTF">2021-08-23T19:10:41Z</dcterms:modified>
</cp:coreProperties>
</file>