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69" userDrawn="1">
          <p15:clr>
            <a:srgbClr val="A4A3A4"/>
          </p15:clr>
        </p15:guide>
        <p15:guide id="4" pos="2251" userDrawn="1">
          <p15:clr>
            <a:srgbClr val="A4A3A4"/>
          </p15:clr>
        </p15:guide>
        <p15:guide id="5" orient="horz" pos="2167" userDrawn="1">
          <p15:clr>
            <a:srgbClr val="A4A3A4"/>
          </p15:clr>
        </p15:guide>
        <p15:guide id="7" orient="horz" pos="42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952" y="108"/>
      </p:cViewPr>
      <p:guideLst>
        <p:guide orient="horz" pos="1986"/>
        <p:guide pos="2160"/>
        <p:guide pos="2069"/>
        <p:guide pos="2251"/>
        <p:guide orient="horz" pos="2167"/>
        <p:guide orient="horz" pos="42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C51FF-BA97-4BAE-BE99-6132DDF2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8A9394-D89A-4AC8-AB65-D95BAEEF6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FC37-5EEC-4FA8-A441-CC21ADFC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CB203C-595A-499D-8A25-6D302791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88F656-BFDB-4F14-AC1D-AD28C804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7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61A4C-1999-4A38-A0B9-09098E80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7A2381-6730-40E8-84FE-E5CE82960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06A45-A19D-481B-B398-D38EB22D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BC6E8-30D4-44A4-B892-456B942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C141AF-F4AE-44DD-A339-1A108BAA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54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217149-897B-4A91-80ED-7FB4ECF44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247D81-6A5A-44A9-A859-3C3D49385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82E36D-8408-46B9-9A42-86E60DFB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808AA4-4DD3-435F-95E4-54B7BD9A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6C920-D2B9-4821-B0AE-9B692DC1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1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C7167-3B07-4CCD-B87F-F6232715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9A4CA-8ED4-47C7-A3FC-A6AC3DFE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121A2F-3293-4090-A540-F365CC17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39BBFA-9965-4BAE-B299-75178F91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82DD36-0287-40A2-9898-5FCE8A7C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6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595A5-8432-4E9D-B1B3-72D5FCCE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833E1-9C7B-4E73-9A1D-29C506855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671581-FF0F-4B00-8F7B-9A4B07C9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BD301-DBCB-49C9-AC55-A523D869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0248D-CC65-4316-8625-E66958FC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5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5F1E8-C5EB-472D-9F6C-97B0A35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ED4D76-DB3C-4EC9-A211-94D7E47DE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2EE746-91BE-4537-807F-CA96FB43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4913C-7002-43E5-8731-324417C7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732013-91A3-4E3E-BD47-CD640BB7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FFE672-1976-44E6-81D7-3544C590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55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38945-421A-4C55-A4C6-30FE7CD2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957100-928C-4B61-9F56-DCB93D1FB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AC674F-89D5-4DFE-8413-C4B0D21E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1DBDAB-70E9-4884-8915-4CB4C2C67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6C18D4-6DB9-4886-A0ED-801681D5D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B984B3-E6FE-436F-95D9-EDC3DEC0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A194A1-C456-44AB-80BE-C864F553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298E41-1D1C-4F24-B17A-4BEEDD37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1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70305-572E-41DB-AA56-529A58CD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0386CC-E187-4176-B88E-14C69793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D66F8C-A8FC-4E81-AD83-678A18BC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3FCC1E-52BD-4EBE-BF66-BB8A197E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06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4312D9-9AE7-4745-9191-B23A1AF5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1E38E6-F9DC-4A5B-9FA4-E68525D8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BEF48E-57BB-4AAB-BE0F-A8DD9158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4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989FD-D6B6-4E05-B45D-BE77BC2F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572AFC-2F00-445E-9EB7-82BFEB4F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56F7C4-3BF0-4BA8-B7B2-DE932B3E7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8CD671-1404-4830-B116-714D93AB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DB7B92-ED07-41DF-81D8-607942B8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B55F60-C0C9-4047-9134-46ED7E75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71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096F4-9ABD-470C-8B65-0F7C4AA6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4B9B2D-03D7-4A57-B649-4943D2A93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149230-C37F-4490-B289-821E4940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0CC300-968C-42FD-87C2-3B52B126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4726D3-DC79-4E02-9530-10FFB93A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192800-4592-4FAC-9873-5506B565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130847-7650-4D8A-B641-41400632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B893D-71F4-44DB-9D27-BFB098E6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CF5A27-C43E-4180-B364-EC49054B5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54978-63D8-4361-835F-3018E8D4D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1FF81F-0543-4731-A412-B2FC63A30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A606D99-90AB-447F-829F-11E81D84BD57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90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616D69B-71B0-4C3F-9518-3639EEC5C67C}"/>
              </a:ext>
            </a:extLst>
          </p:cNvPr>
          <p:cNvCxnSpPr>
            <a:cxnSpLocks/>
          </p:cNvCxnSpPr>
          <p:nvPr/>
        </p:nvCxnSpPr>
        <p:spPr>
          <a:xfrm>
            <a:off x="0" y="33012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D9FAE-E691-4F91-AC43-EBFB73270EED}"/>
              </a:ext>
            </a:extLst>
          </p:cNvPr>
          <p:cNvCxnSpPr>
            <a:cxnSpLocks/>
          </p:cNvCxnSpPr>
          <p:nvPr/>
        </p:nvCxnSpPr>
        <p:spPr>
          <a:xfrm>
            <a:off x="3098" y="66024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D2A6AB3B-B74B-4457-8EB1-642F8A354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101721"/>
            <a:ext cx="3051054" cy="305105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7F73F4D-46B9-4763-BF40-7AB491A0B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101721"/>
            <a:ext cx="3051054" cy="30510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AF53FE3-1C18-47DC-AF83-C783A96ED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3449626"/>
            <a:ext cx="3051054" cy="305105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E64A130-B1FA-4D44-9D67-6F5E8F301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2" y="3449626"/>
            <a:ext cx="3051054" cy="305105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C1F9A18-92D4-48AB-AF9E-1C3BAE771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6753225"/>
            <a:ext cx="3051054" cy="305105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D3317C0-8BC8-4FB8-AD05-784898AA3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2" y="6753225"/>
            <a:ext cx="3051054" cy="305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4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A606D99-90AB-447F-829F-11E81D84BD57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90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616D69B-71B0-4C3F-9518-3639EEC5C67C}"/>
              </a:ext>
            </a:extLst>
          </p:cNvPr>
          <p:cNvCxnSpPr>
            <a:cxnSpLocks/>
          </p:cNvCxnSpPr>
          <p:nvPr/>
        </p:nvCxnSpPr>
        <p:spPr>
          <a:xfrm>
            <a:off x="0" y="33012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D9FAE-E691-4F91-AC43-EBFB73270EED}"/>
              </a:ext>
            </a:extLst>
          </p:cNvPr>
          <p:cNvCxnSpPr>
            <a:cxnSpLocks/>
          </p:cNvCxnSpPr>
          <p:nvPr/>
        </p:nvCxnSpPr>
        <p:spPr>
          <a:xfrm>
            <a:off x="3098" y="66024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454A9B3C-7F22-42A5-99D3-7A6DBC35C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101721"/>
            <a:ext cx="3051054" cy="305105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B29D2D-5FBC-48AF-AA04-EB9D4D1D4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101721"/>
            <a:ext cx="3051054" cy="30510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D815706-80E3-49F8-AEA9-906D44F6D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3449626"/>
            <a:ext cx="3051054" cy="305105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7A4A0E0-D5A2-4636-AE93-BDE7A6C2C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3440113"/>
            <a:ext cx="3051054" cy="305105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9104AF1-66D4-46AF-813C-6FDAFA816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6753225"/>
            <a:ext cx="3051054" cy="305105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69E42C2-7D8C-4F13-89C0-00F6333D4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6753225"/>
            <a:ext cx="3051054" cy="305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0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Höhler</dc:creator>
  <cp:lastModifiedBy>Martin Höhler</cp:lastModifiedBy>
  <cp:revision>8</cp:revision>
  <dcterms:created xsi:type="dcterms:W3CDTF">2021-07-01T16:13:24Z</dcterms:created>
  <dcterms:modified xsi:type="dcterms:W3CDTF">2021-08-23T19:24:29Z</dcterms:modified>
</cp:coreProperties>
</file>