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60" r:id="rId16"/>
    <p:sldId id="261" r:id="rId17"/>
    <p:sldId id="267" r:id="rId18"/>
    <p:sldId id="268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69" r:id="rId30"/>
    <p:sldId id="263" r:id="rId31"/>
    <p:sldId id="270" r:id="rId32"/>
    <p:sldId id="271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86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2069" userDrawn="1">
          <p15:clr>
            <a:srgbClr val="A4A3A4"/>
          </p15:clr>
        </p15:guide>
        <p15:guide id="4" pos="2251" userDrawn="1">
          <p15:clr>
            <a:srgbClr val="A4A3A4"/>
          </p15:clr>
        </p15:guide>
        <p15:guide id="5" orient="horz" pos="2167" userDrawn="1">
          <p15:clr>
            <a:srgbClr val="A4A3A4"/>
          </p15:clr>
        </p15:guide>
        <p15:guide id="7" orient="horz" pos="42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2748" y="78"/>
      </p:cViewPr>
      <p:guideLst>
        <p:guide orient="horz" pos="1986"/>
        <p:guide pos="2160"/>
        <p:guide pos="2069"/>
        <p:guide pos="2251"/>
        <p:guide orient="horz" pos="2167"/>
        <p:guide orient="horz" pos="42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C51FF-BA97-4BAE-BE99-6132DDF25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88A9394-D89A-4AC8-AB65-D95BAEEF67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B3FC37-5EEC-4FA8-A441-CC21ADFC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CB203C-595A-499D-8A25-6D3027919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88F656-BFDB-4F14-AC1D-AD28C8040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97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E61A4C-1999-4A38-A0B9-09098E801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7A2381-6730-40E8-84FE-E5CE82960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306A45-A19D-481B-B398-D38EB22D4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DBC6E8-30D4-44A4-B892-456B942C4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C141AF-F4AE-44DD-A339-1A108BAA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054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B217149-897B-4A91-80ED-7FB4ECF445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E247D81-6A5A-44A9-A859-3C3D49385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82E36D-8408-46B9-9A42-86E60DFB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808AA4-4DD3-435F-95E4-54B7BD9A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C6C920-D2B9-4821-B0AE-9B692DC12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16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C7167-3B07-4CCD-B87F-F6232715E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C9A4CA-8ED4-47C7-A3FC-A6AC3DFE6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121A2F-3293-4090-A540-F365CC179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39BBFA-9965-4BAE-B299-75178F910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82DD36-0287-40A2-9898-5FCE8A7C8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669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7595A5-8432-4E9D-B1B3-72D5FCCE7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2833E1-9C7B-4E73-9A1D-29C506855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671581-FF0F-4B00-8F7B-9A4B07C94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EBD301-DBCB-49C9-AC55-A523D8695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A0248D-CC65-4316-8625-E66958FC1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815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5F1E8-C5EB-472D-9F6C-97B0A352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ED4D76-DB3C-4EC9-A211-94D7E47DE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2EE746-91BE-4537-807F-CA96FB432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EE4913C-7002-43E5-8731-324417C7C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1732013-91A3-4E3E-BD47-CD640BB76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7FFE672-1976-44E6-81D7-3544C590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955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438945-421A-4C55-A4C6-30FE7CD22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957100-928C-4B61-9F56-DCB93D1FB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2AC674F-89D5-4DFE-8413-C4B0D21ED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C1DBDAB-70E9-4884-8915-4CB4C2C67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F6C18D4-6DB9-4886-A0ED-801681D5D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1B984B3-E6FE-436F-95D9-EDC3DEC0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DA194A1-C456-44AB-80BE-C864F5536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1298E41-1D1C-4F24-B17A-4BEEDD377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15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E70305-572E-41DB-AA56-529A58CD9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30386CC-E187-4176-B88E-14C69793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8D66F8C-A8FC-4E81-AD83-678A18BC3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63FCC1E-52BD-4EBE-BF66-BB8A197E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06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54312D9-9AE7-4745-9191-B23A1AF5E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B1E38E6-F9DC-4A5B-9FA4-E68525D86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BEF48E-57BB-4AAB-BE0F-A8DD9158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149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3989FD-D6B6-4E05-B45D-BE77BC2F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572AFC-2F00-445E-9EB7-82BFEB4FC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B56F7C4-3BF0-4BA8-B7B2-DE932B3E7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E8CD671-1404-4830-B116-714D93AB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2DB7B92-ED07-41DF-81D8-607942B8A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B55F60-C0C9-4047-9134-46ED7E75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471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096F4-9ABD-470C-8B65-0F7C4AA6D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04B9B2D-03D7-4A57-B649-4943D2A93F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149230-C37F-4490-B289-821E4940C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00CC300-968C-42FD-87C2-3B52B1262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4726D3-DC79-4E02-9530-10FFB93A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8192800-4592-4FAC-9873-5506B5656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427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7130847-7650-4D8A-B641-41400632F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DB893D-71F4-44DB-9D27-BFB098E6A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CF5A27-C43E-4180-B364-EC49054B52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F54978-63D8-4361-835F-3018E8D4D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1FF81F-0543-4731-A412-B2FC63A30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32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57522FDB-4C8E-486F-A19D-1F93B98E6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9EFB719-7FAA-4BEE-8D6A-3626373A2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520" y="10256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48D127D-A728-4234-B203-09C6F247C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0" y="3450161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3A98F54-6460-4F81-A8C9-991566FBB1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511" y="3448805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BB428D7-A06C-4334-AB1D-111D99DC2F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0" y="6766641"/>
            <a:ext cx="3051054" cy="305105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D64135D-6D37-4AC4-83A5-6BBC58FD58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829" y="6763273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57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05355644-22DB-4412-8E08-14C4B6B02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1EF529B-92A5-43A5-AC27-AA6E137F5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139759B-6305-44CE-9695-40CB48C3C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6FBB22B-8091-4095-911C-182FE89CE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0113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BC04FDE-5E07-4EFE-B4B9-EACFF31D8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3" y="6757703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FA7247A-30AF-4DCF-BE9A-9E1CC19CE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13" y="6759341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81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875B9A6E-B0AF-4156-A6A5-ED94212C8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5" y="101721"/>
            <a:ext cx="3051054" cy="305105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4551EC8-E90B-48AE-AA7F-2F7129033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47" y="100593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8D1D2FC-681E-4BE6-B649-07F2B215F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5" y="3445170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D9B921C-47C6-4D32-B165-CBA186E76E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829" y="3445170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7F7C56C-5BB9-4896-ACB6-358BA2924A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0" y="6757876"/>
            <a:ext cx="3051054" cy="305105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ADC8D7B-2BC8-412D-BC4C-AC3C717825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48" y="6763273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04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05355644-22DB-4412-8E08-14C4B6B02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1EF529B-92A5-43A5-AC27-AA6E137F5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139759B-6305-44CE-9695-40CB48C3C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6FBB22B-8091-4095-911C-182FE89CE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0113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BC04FDE-5E07-4EFE-B4B9-EACFF31D8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3" y="6757703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FA7247A-30AF-4DCF-BE9A-9E1CC19CE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13" y="6759341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95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6DCB2C27-EAFA-4E02-B115-5DDF5DB5A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1" y="100408"/>
            <a:ext cx="3051054" cy="305105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57BBCF3-029F-4317-BE23-59640107F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549" y="104164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B95C485-59DC-4AE2-A615-6EEE3241A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50161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0F530E8-A036-44DF-A06F-495639D9A6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511" y="3450161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08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05355644-22DB-4412-8E08-14C4B6B02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1EF529B-92A5-43A5-AC27-AA6E137F5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139759B-6305-44CE-9695-40CB48C3C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6FBB22B-8091-4095-911C-182FE89CE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0113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57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D2A6AB3B-B74B-4457-8EB1-642F8A354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73F4D-46B9-4763-BF40-7AB491A0B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AF53FE3-1C18-47DC-AF83-C783A96ED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E64A130-B1FA-4D44-9D67-6F5E8F301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3449626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C1F9A18-92D4-48AB-AF9E-1C3BAE771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53225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D3317C0-8BC8-4FB8-AD05-784898AA3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6753225"/>
            <a:ext cx="3051054" cy="305105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BCA6381-8E92-4106-A775-6CB9C95E44D9}"/>
              </a:ext>
            </a:extLst>
          </p:cNvPr>
          <p:cNvSpPr txBox="1"/>
          <p:nvPr/>
        </p:nvSpPr>
        <p:spPr>
          <a:xfrm>
            <a:off x="952540" y="1119416"/>
            <a:ext cx="16129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1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1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2B666D-44BD-4571-928E-9C060773F349}"/>
              </a:ext>
            </a:extLst>
          </p:cNvPr>
          <p:cNvSpPr txBox="1"/>
          <p:nvPr/>
        </p:nvSpPr>
        <p:spPr>
          <a:xfrm>
            <a:off x="4275313" y="1119185"/>
            <a:ext cx="17363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1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2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1BB7CD-F020-4F84-896B-DDB18B07FE27}"/>
              </a:ext>
            </a:extLst>
          </p:cNvPr>
          <p:cNvSpPr txBox="1"/>
          <p:nvPr/>
        </p:nvSpPr>
        <p:spPr>
          <a:xfrm>
            <a:off x="890823" y="4467321"/>
            <a:ext cx="17363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1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3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199687-7517-4A32-ACA3-802CB5B10A8A}"/>
              </a:ext>
            </a:extLst>
          </p:cNvPr>
          <p:cNvSpPr txBox="1"/>
          <p:nvPr/>
        </p:nvSpPr>
        <p:spPr>
          <a:xfrm>
            <a:off x="4345925" y="4467321"/>
            <a:ext cx="17363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1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4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063727A-C120-496B-AAE0-B59AECC9CD83}"/>
              </a:ext>
            </a:extLst>
          </p:cNvPr>
          <p:cNvSpPr txBox="1"/>
          <p:nvPr/>
        </p:nvSpPr>
        <p:spPr>
          <a:xfrm>
            <a:off x="890823" y="7792300"/>
            <a:ext cx="17363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1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5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B73C241-312F-4495-98B0-8810B753AFA0}"/>
              </a:ext>
            </a:extLst>
          </p:cNvPr>
          <p:cNvSpPr txBox="1"/>
          <p:nvPr/>
        </p:nvSpPr>
        <p:spPr>
          <a:xfrm>
            <a:off x="4345925" y="7770920"/>
            <a:ext cx="17363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1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6</a:t>
            </a:r>
            <a:endParaRPr lang="de-DE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093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9803011D-9BFE-4B8D-AE86-89B09B6C1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20C30AF-769C-4965-A9BD-DB02C08FC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16ACDD3-B730-41C0-AED8-5DC5E867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56BEF44-1270-44DE-A9EF-90FBAC6CD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9626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59D29B6-5641-413D-9808-FD04DE122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53225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51D346E-98D9-48DB-A3B4-02FA3B174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6753225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32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D2A6AB3B-B74B-4457-8EB1-642F8A354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73F4D-46B9-4763-BF40-7AB491A0B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AF53FE3-1C18-47DC-AF83-C783A96ED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E64A130-B1FA-4D44-9D67-6F5E8F301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3449626"/>
            <a:ext cx="3051054" cy="305105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BCA6381-8E92-4106-A775-6CB9C95E44D9}"/>
              </a:ext>
            </a:extLst>
          </p:cNvPr>
          <p:cNvSpPr txBox="1"/>
          <p:nvPr/>
        </p:nvSpPr>
        <p:spPr>
          <a:xfrm>
            <a:off x="890823" y="1119416"/>
            <a:ext cx="17363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1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7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2B666D-44BD-4571-928E-9C060773F349}"/>
              </a:ext>
            </a:extLst>
          </p:cNvPr>
          <p:cNvSpPr txBox="1"/>
          <p:nvPr/>
        </p:nvSpPr>
        <p:spPr>
          <a:xfrm>
            <a:off x="4275313" y="1119185"/>
            <a:ext cx="17363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1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8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1BB7CD-F020-4F84-896B-DDB18B07FE27}"/>
              </a:ext>
            </a:extLst>
          </p:cNvPr>
          <p:cNvSpPr txBox="1"/>
          <p:nvPr/>
        </p:nvSpPr>
        <p:spPr>
          <a:xfrm>
            <a:off x="890823" y="4467321"/>
            <a:ext cx="17363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1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9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199687-7517-4A32-ACA3-802CB5B10A8A}"/>
              </a:ext>
            </a:extLst>
          </p:cNvPr>
          <p:cNvSpPr txBox="1"/>
          <p:nvPr/>
        </p:nvSpPr>
        <p:spPr>
          <a:xfrm>
            <a:off x="4102189" y="4464295"/>
            <a:ext cx="20826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1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10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4FBC2C7-B5D9-462B-B57D-E47572E3C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83" y="6764376"/>
            <a:ext cx="3051054" cy="305105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0A4972B-81A6-4740-B5BA-97F7B79D2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961" y="6764376"/>
            <a:ext cx="3051054" cy="3051054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4D86BACA-CC34-41E2-A0A6-18CCFDBD0360}"/>
              </a:ext>
            </a:extLst>
          </p:cNvPr>
          <p:cNvSpPr txBox="1"/>
          <p:nvPr/>
        </p:nvSpPr>
        <p:spPr>
          <a:xfrm>
            <a:off x="890323" y="7782071"/>
            <a:ext cx="17363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2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1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74E9B3C-5C5B-43F6-B2BA-06540524C491}"/>
              </a:ext>
            </a:extLst>
          </p:cNvPr>
          <p:cNvSpPr txBox="1"/>
          <p:nvPr/>
        </p:nvSpPr>
        <p:spPr>
          <a:xfrm>
            <a:off x="4213096" y="7779045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2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2</a:t>
            </a:r>
            <a:endParaRPr lang="de-DE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986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9803011D-9BFE-4B8D-AE86-89B09B6C1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20C30AF-769C-4965-A9BD-DB02C08FC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16ACDD3-B730-41C0-AED8-5DC5E867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56BEF44-1270-44DE-A9EF-90FBAC6CD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9626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3A62367-FDDB-4700-9E20-B97ED0348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3" y="6773127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E71B0CE-D101-4DE5-A715-75EF6727D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13" y="6773127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85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D2A6AB3B-B74B-4457-8EB1-642F8A354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73F4D-46B9-4763-BF40-7AB491A0B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AF53FE3-1C18-47DC-AF83-C783A96ED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E64A130-B1FA-4D44-9D67-6F5E8F301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3449626"/>
            <a:ext cx="3051054" cy="305105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BCA6381-8E92-4106-A775-6CB9C95E44D9}"/>
              </a:ext>
            </a:extLst>
          </p:cNvPr>
          <p:cNvSpPr txBox="1"/>
          <p:nvPr/>
        </p:nvSpPr>
        <p:spPr>
          <a:xfrm>
            <a:off x="829108" y="1119416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2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3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2B666D-44BD-4571-928E-9C060773F349}"/>
              </a:ext>
            </a:extLst>
          </p:cNvPr>
          <p:cNvSpPr txBox="1"/>
          <p:nvPr/>
        </p:nvSpPr>
        <p:spPr>
          <a:xfrm>
            <a:off x="4213598" y="1119185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2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4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1BB7CD-F020-4F84-896B-DDB18B07FE27}"/>
              </a:ext>
            </a:extLst>
          </p:cNvPr>
          <p:cNvSpPr txBox="1"/>
          <p:nvPr/>
        </p:nvSpPr>
        <p:spPr>
          <a:xfrm>
            <a:off x="829108" y="4467321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2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5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199687-7517-4A32-ACA3-802CB5B10A8A}"/>
              </a:ext>
            </a:extLst>
          </p:cNvPr>
          <p:cNvSpPr txBox="1"/>
          <p:nvPr/>
        </p:nvSpPr>
        <p:spPr>
          <a:xfrm>
            <a:off x="4213597" y="4464295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2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6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4FBC2C7-B5D9-462B-B57D-E47572E3C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83" y="6764376"/>
            <a:ext cx="3051054" cy="305105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0A4972B-81A6-4740-B5BA-97F7B79D2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961" y="6764376"/>
            <a:ext cx="3051054" cy="3051054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4D86BACA-CC34-41E2-A0A6-18CCFDBD0360}"/>
              </a:ext>
            </a:extLst>
          </p:cNvPr>
          <p:cNvSpPr txBox="1"/>
          <p:nvPr/>
        </p:nvSpPr>
        <p:spPr>
          <a:xfrm>
            <a:off x="828607" y="7782071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2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7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74E9B3C-5C5B-43F6-B2BA-06540524C491}"/>
              </a:ext>
            </a:extLst>
          </p:cNvPr>
          <p:cNvSpPr txBox="1"/>
          <p:nvPr/>
        </p:nvSpPr>
        <p:spPr>
          <a:xfrm>
            <a:off x="4213096" y="7779045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2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8</a:t>
            </a:r>
            <a:endParaRPr lang="de-DE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26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05355644-22DB-4412-8E08-14C4B6B02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1EF529B-92A5-43A5-AC27-AA6E137F5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139759B-6305-44CE-9695-40CB48C3C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6FBB22B-8091-4095-911C-182FE89CE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0113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BC04FDE-5E07-4EFE-B4B9-EACFF31D8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3" y="6767751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FA7247A-30AF-4DCF-BE9A-9E1CC19CE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13" y="6769389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84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9803011D-9BFE-4B8D-AE86-89B09B6C1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20C30AF-769C-4965-A9BD-DB02C08FC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16ACDD3-B730-41C0-AED8-5DC5E867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56BEF44-1270-44DE-A9EF-90FBAC6CD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9626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3A62367-FDDB-4700-9E20-B97ED0348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3" y="6773127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E71B0CE-D101-4DE5-A715-75EF6727D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13" y="6773127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35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D2A6AB3B-B74B-4457-8EB1-642F8A354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73F4D-46B9-4763-BF40-7AB491A0B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AF53FE3-1C18-47DC-AF83-C783A96ED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E64A130-B1FA-4D44-9D67-6F5E8F301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3449626"/>
            <a:ext cx="3051054" cy="305105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BCA6381-8E92-4106-A775-6CB9C95E44D9}"/>
              </a:ext>
            </a:extLst>
          </p:cNvPr>
          <p:cNvSpPr txBox="1"/>
          <p:nvPr/>
        </p:nvSpPr>
        <p:spPr>
          <a:xfrm>
            <a:off x="829108" y="1119416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2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9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2B666D-44BD-4571-928E-9C060773F349}"/>
              </a:ext>
            </a:extLst>
          </p:cNvPr>
          <p:cNvSpPr txBox="1"/>
          <p:nvPr/>
        </p:nvSpPr>
        <p:spPr>
          <a:xfrm>
            <a:off x="4040474" y="1119185"/>
            <a:ext cx="22060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2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10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1BB7CD-F020-4F84-896B-DDB18B07FE27}"/>
              </a:ext>
            </a:extLst>
          </p:cNvPr>
          <p:cNvSpPr txBox="1"/>
          <p:nvPr/>
        </p:nvSpPr>
        <p:spPr>
          <a:xfrm>
            <a:off x="890824" y="4467321"/>
            <a:ext cx="17363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5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1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199687-7517-4A32-ACA3-802CB5B10A8A}"/>
              </a:ext>
            </a:extLst>
          </p:cNvPr>
          <p:cNvSpPr txBox="1"/>
          <p:nvPr/>
        </p:nvSpPr>
        <p:spPr>
          <a:xfrm>
            <a:off x="4213597" y="4464295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5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2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4FBC2C7-B5D9-462B-B57D-E47572E3C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83" y="6764376"/>
            <a:ext cx="3051054" cy="305105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0A4972B-81A6-4740-B5BA-97F7B79D2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961" y="6764376"/>
            <a:ext cx="3051054" cy="3051054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4D86BACA-CC34-41E2-A0A6-18CCFDBD0360}"/>
              </a:ext>
            </a:extLst>
          </p:cNvPr>
          <p:cNvSpPr txBox="1"/>
          <p:nvPr/>
        </p:nvSpPr>
        <p:spPr>
          <a:xfrm>
            <a:off x="828607" y="7782071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5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3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74E9B3C-5C5B-43F6-B2BA-06540524C491}"/>
              </a:ext>
            </a:extLst>
          </p:cNvPr>
          <p:cNvSpPr txBox="1"/>
          <p:nvPr/>
        </p:nvSpPr>
        <p:spPr>
          <a:xfrm>
            <a:off x="4213096" y="7779045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5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4</a:t>
            </a:r>
            <a:endParaRPr lang="de-DE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209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9803011D-9BFE-4B8D-AE86-89B09B6C1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20C30AF-769C-4965-A9BD-DB02C08FC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16ACDD3-B730-41C0-AED8-5DC5E867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56BEF44-1270-44DE-A9EF-90FBAC6CD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9626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3A62367-FDDB-4700-9E20-B97ED0348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3" y="6773127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E71B0CE-D101-4DE5-A715-75EF6727D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13" y="6773127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D2A6AB3B-B74B-4457-8EB1-642F8A354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73F4D-46B9-4763-BF40-7AB491A0B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AF53FE3-1C18-47DC-AF83-C783A96ED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E64A130-B1FA-4D44-9D67-6F5E8F301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3449626"/>
            <a:ext cx="3051054" cy="305105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BCA6381-8E92-4106-A775-6CB9C95E44D9}"/>
              </a:ext>
            </a:extLst>
          </p:cNvPr>
          <p:cNvSpPr txBox="1"/>
          <p:nvPr/>
        </p:nvSpPr>
        <p:spPr>
          <a:xfrm>
            <a:off x="829108" y="1119416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5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5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2B666D-44BD-4571-928E-9C060773F349}"/>
              </a:ext>
            </a:extLst>
          </p:cNvPr>
          <p:cNvSpPr txBox="1"/>
          <p:nvPr/>
        </p:nvSpPr>
        <p:spPr>
          <a:xfrm>
            <a:off x="4213598" y="1119185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5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6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1BB7CD-F020-4F84-896B-DDB18B07FE27}"/>
              </a:ext>
            </a:extLst>
          </p:cNvPr>
          <p:cNvSpPr txBox="1"/>
          <p:nvPr/>
        </p:nvSpPr>
        <p:spPr>
          <a:xfrm>
            <a:off x="829108" y="4467321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5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7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199687-7517-4A32-ACA3-802CB5B10A8A}"/>
              </a:ext>
            </a:extLst>
          </p:cNvPr>
          <p:cNvSpPr txBox="1"/>
          <p:nvPr/>
        </p:nvSpPr>
        <p:spPr>
          <a:xfrm>
            <a:off x="4213597" y="4464295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5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8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4FBC2C7-B5D9-462B-B57D-E47572E3C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83" y="6764376"/>
            <a:ext cx="3051054" cy="305105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0A4972B-81A6-4740-B5BA-97F7B79D2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961" y="6764376"/>
            <a:ext cx="3051054" cy="3051054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4D86BACA-CC34-41E2-A0A6-18CCFDBD0360}"/>
              </a:ext>
            </a:extLst>
          </p:cNvPr>
          <p:cNvSpPr txBox="1"/>
          <p:nvPr/>
        </p:nvSpPr>
        <p:spPr>
          <a:xfrm>
            <a:off x="828607" y="7782071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5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9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74E9B3C-5C5B-43F6-B2BA-06540524C491}"/>
              </a:ext>
            </a:extLst>
          </p:cNvPr>
          <p:cNvSpPr txBox="1"/>
          <p:nvPr/>
        </p:nvSpPr>
        <p:spPr>
          <a:xfrm>
            <a:off x="4039972" y="7779045"/>
            <a:ext cx="22060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5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10</a:t>
            </a:r>
            <a:endParaRPr lang="de-DE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585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9803011D-9BFE-4B8D-AE86-89B09B6C1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20C30AF-769C-4965-A9BD-DB02C08FC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16ACDD3-B730-41C0-AED8-5DC5E867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56BEF44-1270-44DE-A9EF-90FBAC6CD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9626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3A62367-FDDB-4700-9E20-B97ED0348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3" y="6773127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E71B0CE-D101-4DE5-A715-75EF6727D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13" y="6773127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93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D2A6AB3B-B74B-4457-8EB1-642F8A354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73F4D-46B9-4763-BF40-7AB491A0B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AF53FE3-1C18-47DC-AF83-C783A96ED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E64A130-B1FA-4D44-9D67-6F5E8F301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3449626"/>
            <a:ext cx="3051054" cy="305105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BCA6381-8E92-4106-A775-6CB9C95E44D9}"/>
              </a:ext>
            </a:extLst>
          </p:cNvPr>
          <p:cNvSpPr txBox="1"/>
          <p:nvPr/>
        </p:nvSpPr>
        <p:spPr>
          <a:xfrm>
            <a:off x="717700" y="1119416"/>
            <a:ext cx="20826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10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1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2B666D-44BD-4571-928E-9C060773F349}"/>
              </a:ext>
            </a:extLst>
          </p:cNvPr>
          <p:cNvSpPr txBox="1"/>
          <p:nvPr/>
        </p:nvSpPr>
        <p:spPr>
          <a:xfrm>
            <a:off x="4040474" y="1119185"/>
            <a:ext cx="22060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10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2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1BB7CD-F020-4F84-896B-DDB18B07FE27}"/>
              </a:ext>
            </a:extLst>
          </p:cNvPr>
          <p:cNvSpPr txBox="1"/>
          <p:nvPr/>
        </p:nvSpPr>
        <p:spPr>
          <a:xfrm>
            <a:off x="655984" y="4467321"/>
            <a:ext cx="22060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10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3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199687-7517-4A32-ACA3-802CB5B10A8A}"/>
              </a:ext>
            </a:extLst>
          </p:cNvPr>
          <p:cNvSpPr txBox="1"/>
          <p:nvPr/>
        </p:nvSpPr>
        <p:spPr>
          <a:xfrm>
            <a:off x="4040473" y="4464295"/>
            <a:ext cx="22060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10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4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4FBC2C7-B5D9-462B-B57D-E47572E3C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83" y="6764376"/>
            <a:ext cx="3051054" cy="305105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0A4972B-81A6-4740-B5BA-97F7B79D2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961" y="6764376"/>
            <a:ext cx="3051054" cy="3051054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4D86BACA-CC34-41E2-A0A6-18CCFDBD0360}"/>
              </a:ext>
            </a:extLst>
          </p:cNvPr>
          <p:cNvSpPr txBox="1"/>
          <p:nvPr/>
        </p:nvSpPr>
        <p:spPr>
          <a:xfrm>
            <a:off x="655483" y="7782071"/>
            <a:ext cx="22060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10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5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74E9B3C-5C5B-43F6-B2BA-06540524C491}"/>
              </a:ext>
            </a:extLst>
          </p:cNvPr>
          <p:cNvSpPr txBox="1"/>
          <p:nvPr/>
        </p:nvSpPr>
        <p:spPr>
          <a:xfrm>
            <a:off x="4039972" y="7779045"/>
            <a:ext cx="22060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10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6</a:t>
            </a:r>
            <a:endParaRPr lang="de-DE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130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9803011D-9BFE-4B8D-AE86-89B09B6C1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20C30AF-769C-4965-A9BD-DB02C08FC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16ACDD3-B730-41C0-AED8-5DC5E867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56BEF44-1270-44DE-A9EF-90FBAC6CD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9626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3A62367-FDDB-4700-9E20-B97ED0348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3" y="6773127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E71B0CE-D101-4DE5-A715-75EF6727D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13" y="6773127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75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D2A6AB3B-B74B-4457-8EB1-642F8A354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73F4D-46B9-4763-BF40-7AB491A0B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AF53FE3-1C18-47DC-AF83-C783A96ED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E64A130-B1FA-4D44-9D67-6F5E8F301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3449626"/>
            <a:ext cx="3051054" cy="305105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BCA6381-8E92-4106-A775-6CB9C95E44D9}"/>
              </a:ext>
            </a:extLst>
          </p:cNvPr>
          <p:cNvSpPr txBox="1"/>
          <p:nvPr/>
        </p:nvSpPr>
        <p:spPr>
          <a:xfrm>
            <a:off x="655984" y="1119416"/>
            <a:ext cx="22060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10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7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2B666D-44BD-4571-928E-9C060773F349}"/>
              </a:ext>
            </a:extLst>
          </p:cNvPr>
          <p:cNvSpPr txBox="1"/>
          <p:nvPr/>
        </p:nvSpPr>
        <p:spPr>
          <a:xfrm>
            <a:off x="4040474" y="1119185"/>
            <a:ext cx="22060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10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8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1BB7CD-F020-4F84-896B-DDB18B07FE27}"/>
              </a:ext>
            </a:extLst>
          </p:cNvPr>
          <p:cNvSpPr txBox="1"/>
          <p:nvPr/>
        </p:nvSpPr>
        <p:spPr>
          <a:xfrm>
            <a:off x="655984" y="4467321"/>
            <a:ext cx="22060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10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9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199687-7517-4A32-ACA3-802CB5B10A8A}"/>
              </a:ext>
            </a:extLst>
          </p:cNvPr>
          <p:cNvSpPr txBox="1"/>
          <p:nvPr/>
        </p:nvSpPr>
        <p:spPr>
          <a:xfrm>
            <a:off x="3867349" y="4464295"/>
            <a:ext cx="25523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10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10</a:t>
            </a:r>
            <a:endParaRPr lang="de-DE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950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9803011D-9BFE-4B8D-AE86-89B09B6C1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20C30AF-769C-4965-A9BD-DB02C08FC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16ACDD3-B730-41C0-AED8-5DC5E867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56BEF44-1270-44DE-A9EF-90FBAC6CD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9626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95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D2A6AB3B-B74B-4457-8EB1-642F8A354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73F4D-46B9-4763-BF40-7AB491A0B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AF53FE3-1C18-47DC-AF83-C783A96ED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E64A130-B1FA-4D44-9D67-6F5E8F301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3449626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C1F9A18-92D4-48AB-AF9E-1C3BAE771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53225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D3317C0-8BC8-4FB8-AD05-784898AA3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6753225"/>
            <a:ext cx="3051054" cy="305105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3A228B3-D257-4059-843E-C96B2152C08C}"/>
              </a:ext>
            </a:extLst>
          </p:cNvPr>
          <p:cNvSpPr txBox="1"/>
          <p:nvPr/>
        </p:nvSpPr>
        <p:spPr>
          <a:xfrm>
            <a:off x="1449043" y="1119416"/>
            <a:ext cx="5309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1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9DEBA4F-4254-4DBB-B79F-AF4227A72C6A}"/>
              </a:ext>
            </a:extLst>
          </p:cNvPr>
          <p:cNvSpPr txBox="1"/>
          <p:nvPr/>
        </p:nvSpPr>
        <p:spPr>
          <a:xfrm>
            <a:off x="4771816" y="1119415"/>
            <a:ext cx="6543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2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64DEA55-CC92-4CB1-A62E-8665F84FF8FD}"/>
              </a:ext>
            </a:extLst>
          </p:cNvPr>
          <p:cNvSpPr txBox="1"/>
          <p:nvPr/>
        </p:nvSpPr>
        <p:spPr>
          <a:xfrm>
            <a:off x="1387327" y="4467321"/>
            <a:ext cx="6543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3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917353D-C3B4-40B4-9008-968A66A54B41}"/>
              </a:ext>
            </a:extLst>
          </p:cNvPr>
          <p:cNvSpPr txBox="1"/>
          <p:nvPr/>
        </p:nvSpPr>
        <p:spPr>
          <a:xfrm>
            <a:off x="4816328" y="4467321"/>
            <a:ext cx="6543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4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722C7F3-F25B-4394-8B9C-FB96DA7532F7}"/>
              </a:ext>
            </a:extLst>
          </p:cNvPr>
          <p:cNvSpPr txBox="1"/>
          <p:nvPr/>
        </p:nvSpPr>
        <p:spPr>
          <a:xfrm>
            <a:off x="1431838" y="7770920"/>
            <a:ext cx="6543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5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59E4616-052F-40AA-80ED-135BA70516FB}"/>
              </a:ext>
            </a:extLst>
          </p:cNvPr>
          <p:cNvSpPr txBox="1"/>
          <p:nvPr/>
        </p:nvSpPr>
        <p:spPr>
          <a:xfrm>
            <a:off x="4816327" y="7770920"/>
            <a:ext cx="6543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6</a:t>
            </a:r>
            <a:endParaRPr lang="de-DE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984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5FDF8DCD-53D4-4116-A4E6-114931769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3" y="101721"/>
            <a:ext cx="3051054" cy="305105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94CD888-A452-411B-9778-C14AD7A2D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511" y="101597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6E6CBAA-44C2-4E5F-BB0F-56BB1A081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02" y="3448785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BCD61AB-C337-4C40-A9F0-5711CEB05B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358" y="3442989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DA011E3-EB8C-4942-99DC-E90B08D163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63273"/>
            <a:ext cx="3051054" cy="305105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B8CC17A-4DBD-4502-BC69-14514558CE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877" y="6766466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00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BEF0E6BD-22E5-46EC-B32E-36249272E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BABA774-8E5B-4A66-9028-50B800777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1C1BD93-7FE8-42B7-9F3C-21BAADEC8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0113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196FBCC-F46A-4691-A844-D46BCE3DF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3440113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E00CE7E-7EC5-4C10-BCF6-C67B9A1E1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53225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2D60E79-99EC-4F8A-9618-60F378AC9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6753225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38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D2A6AB3B-B74B-4457-8EB1-642F8A354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73F4D-46B9-4763-BF40-7AB491A0B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AF53FE3-1C18-47DC-AF83-C783A96ED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E64A130-B1FA-4D44-9D67-6F5E8F301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13" y="3449626"/>
            <a:ext cx="3051054" cy="305105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3A228B3-D257-4059-843E-C96B2152C08C}"/>
              </a:ext>
            </a:extLst>
          </p:cNvPr>
          <p:cNvSpPr txBox="1"/>
          <p:nvPr/>
        </p:nvSpPr>
        <p:spPr>
          <a:xfrm>
            <a:off x="1387328" y="1119416"/>
            <a:ext cx="6543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7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9DEBA4F-4254-4DBB-B79F-AF4227A72C6A}"/>
              </a:ext>
            </a:extLst>
          </p:cNvPr>
          <p:cNvSpPr txBox="1"/>
          <p:nvPr/>
        </p:nvSpPr>
        <p:spPr>
          <a:xfrm>
            <a:off x="4771816" y="1119415"/>
            <a:ext cx="6543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8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64DEA55-CC92-4CB1-A62E-8665F84FF8FD}"/>
              </a:ext>
            </a:extLst>
          </p:cNvPr>
          <p:cNvSpPr txBox="1"/>
          <p:nvPr/>
        </p:nvSpPr>
        <p:spPr>
          <a:xfrm>
            <a:off x="1387327" y="4467321"/>
            <a:ext cx="6543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9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917353D-C3B4-40B4-9008-968A66A54B41}"/>
              </a:ext>
            </a:extLst>
          </p:cNvPr>
          <p:cNvSpPr txBox="1"/>
          <p:nvPr/>
        </p:nvSpPr>
        <p:spPr>
          <a:xfrm>
            <a:off x="4643203" y="4467321"/>
            <a:ext cx="1000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10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8BAE24A-68F0-42AB-8038-7F78D1B64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64376"/>
            <a:ext cx="3051054" cy="305105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A7D7C39-AF31-4D77-8B05-5331FA817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13" y="6764376"/>
            <a:ext cx="3051054" cy="3051054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A5699CCF-68B7-45B2-B0D2-9134C6212CA1}"/>
              </a:ext>
            </a:extLst>
          </p:cNvPr>
          <p:cNvSpPr txBox="1"/>
          <p:nvPr/>
        </p:nvSpPr>
        <p:spPr>
          <a:xfrm>
            <a:off x="1387327" y="7782071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2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4C93A99-B96C-4BB3-ABA0-85B15AD04A01}"/>
              </a:ext>
            </a:extLst>
          </p:cNvPr>
          <p:cNvSpPr txBox="1"/>
          <p:nvPr/>
        </p:nvSpPr>
        <p:spPr>
          <a:xfrm>
            <a:off x="4816327" y="7782071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4</a:t>
            </a:r>
            <a:endParaRPr lang="de-DE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20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BEF0E6BD-22E5-46EC-B32E-36249272E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BABA774-8E5B-4A66-9028-50B800777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1C1BD93-7FE8-42B7-9F3C-21BAADEC8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0113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196FBCC-F46A-4691-A844-D46BCE3DF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3440113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4AFA9BD-324E-4EC8-8426-FCCBBDFAC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73289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807B264-91F7-4E05-BA2A-F8511EEA8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13" y="6773289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85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D2A6AB3B-B74B-4457-8EB1-642F8A354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73F4D-46B9-4763-BF40-7AB491A0B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AF53FE3-1C18-47DC-AF83-C783A96ED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E64A130-B1FA-4D44-9D67-6F5E8F301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13" y="3449626"/>
            <a:ext cx="3051054" cy="305105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3A228B3-D257-4059-843E-C96B2152C08C}"/>
              </a:ext>
            </a:extLst>
          </p:cNvPr>
          <p:cNvSpPr txBox="1"/>
          <p:nvPr/>
        </p:nvSpPr>
        <p:spPr>
          <a:xfrm>
            <a:off x="1387328" y="1119416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6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9DEBA4F-4254-4DBB-B79F-AF4227A72C6A}"/>
              </a:ext>
            </a:extLst>
          </p:cNvPr>
          <p:cNvSpPr txBox="1"/>
          <p:nvPr/>
        </p:nvSpPr>
        <p:spPr>
          <a:xfrm>
            <a:off x="4771816" y="1119415"/>
            <a:ext cx="6543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8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64DEA55-CC92-4CB1-A62E-8665F84FF8FD}"/>
              </a:ext>
            </a:extLst>
          </p:cNvPr>
          <p:cNvSpPr txBox="1"/>
          <p:nvPr/>
        </p:nvSpPr>
        <p:spPr>
          <a:xfrm>
            <a:off x="1214203" y="4467321"/>
            <a:ext cx="1000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10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917353D-C3B4-40B4-9008-968A66A54B41}"/>
              </a:ext>
            </a:extLst>
          </p:cNvPr>
          <p:cNvSpPr txBox="1"/>
          <p:nvPr/>
        </p:nvSpPr>
        <p:spPr>
          <a:xfrm>
            <a:off x="4643203" y="4467321"/>
            <a:ext cx="1000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12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8BAE24A-68F0-42AB-8038-7F78D1B64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64376"/>
            <a:ext cx="3051054" cy="305105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A7D7C39-AF31-4D77-8B05-5331FA817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13" y="6764376"/>
            <a:ext cx="3051054" cy="3051054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A5699CCF-68B7-45B2-B0D2-9134C6212CA1}"/>
              </a:ext>
            </a:extLst>
          </p:cNvPr>
          <p:cNvSpPr txBox="1"/>
          <p:nvPr/>
        </p:nvSpPr>
        <p:spPr>
          <a:xfrm>
            <a:off x="1214203" y="7782071"/>
            <a:ext cx="1000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14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4C93A99-B96C-4BB3-ABA0-85B15AD04A01}"/>
              </a:ext>
            </a:extLst>
          </p:cNvPr>
          <p:cNvSpPr txBox="1"/>
          <p:nvPr/>
        </p:nvSpPr>
        <p:spPr>
          <a:xfrm>
            <a:off x="4643203" y="7782071"/>
            <a:ext cx="1000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16</a:t>
            </a:r>
            <a:endParaRPr lang="de-DE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050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BEF0E6BD-22E5-46EC-B32E-36249272E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BABA774-8E5B-4A66-9028-50B800777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1C1BD93-7FE8-42B7-9F3C-21BAADEC8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0113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196FBCC-F46A-4691-A844-D46BCE3DF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3440113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4AFA9BD-324E-4EC8-8426-FCCBBDFAC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73289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807B264-91F7-4E05-BA2A-F8511EEA8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13" y="6773289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31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D2A6AB3B-B74B-4457-8EB1-642F8A354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73F4D-46B9-4763-BF40-7AB491A0B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AF53FE3-1C18-47DC-AF83-C783A96ED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E64A130-B1FA-4D44-9D67-6F5E8F301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13" y="3449626"/>
            <a:ext cx="3051054" cy="305105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3A228B3-D257-4059-843E-C96B2152C08C}"/>
              </a:ext>
            </a:extLst>
          </p:cNvPr>
          <p:cNvSpPr txBox="1"/>
          <p:nvPr/>
        </p:nvSpPr>
        <p:spPr>
          <a:xfrm>
            <a:off x="1214204" y="1119416"/>
            <a:ext cx="1000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18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9DEBA4F-4254-4DBB-B79F-AF4227A72C6A}"/>
              </a:ext>
            </a:extLst>
          </p:cNvPr>
          <p:cNvSpPr txBox="1"/>
          <p:nvPr/>
        </p:nvSpPr>
        <p:spPr>
          <a:xfrm>
            <a:off x="4536976" y="1119415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20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64DEA55-CC92-4CB1-A62E-8665F84FF8FD}"/>
              </a:ext>
            </a:extLst>
          </p:cNvPr>
          <p:cNvSpPr txBox="1"/>
          <p:nvPr/>
        </p:nvSpPr>
        <p:spPr>
          <a:xfrm>
            <a:off x="1387327" y="4467321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5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917353D-C3B4-40B4-9008-968A66A54B41}"/>
              </a:ext>
            </a:extLst>
          </p:cNvPr>
          <p:cNvSpPr txBox="1"/>
          <p:nvPr/>
        </p:nvSpPr>
        <p:spPr>
          <a:xfrm>
            <a:off x="4643203" y="4467321"/>
            <a:ext cx="1000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10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8BAE24A-68F0-42AB-8038-7F78D1B64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64376"/>
            <a:ext cx="3051054" cy="305105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A7D7C39-AF31-4D77-8B05-5331FA817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13" y="6764376"/>
            <a:ext cx="3051054" cy="3051054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A5699CCF-68B7-45B2-B0D2-9134C6212CA1}"/>
              </a:ext>
            </a:extLst>
          </p:cNvPr>
          <p:cNvSpPr txBox="1"/>
          <p:nvPr/>
        </p:nvSpPr>
        <p:spPr>
          <a:xfrm>
            <a:off x="1214203" y="7782071"/>
            <a:ext cx="1000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15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4C93A99-B96C-4BB3-ABA0-85B15AD04A01}"/>
              </a:ext>
            </a:extLst>
          </p:cNvPr>
          <p:cNvSpPr txBox="1"/>
          <p:nvPr/>
        </p:nvSpPr>
        <p:spPr>
          <a:xfrm>
            <a:off x="4581487" y="7782071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20</a:t>
            </a:r>
            <a:endParaRPr lang="de-DE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0105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BEF0E6BD-22E5-46EC-B32E-36249272E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BABA774-8E5B-4A66-9028-50B800777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1C1BD93-7FE8-42B7-9F3C-21BAADEC8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0113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196FBCC-F46A-4691-A844-D46BCE3DF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3440113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4AFA9BD-324E-4EC8-8426-FCCBBDFAC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73289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807B264-91F7-4E05-BA2A-F8511EEA8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13" y="6773289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523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D2A6AB3B-B74B-4457-8EB1-642F8A354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73F4D-46B9-4763-BF40-7AB491A0B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AF53FE3-1C18-47DC-AF83-C783A96ED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E64A130-B1FA-4D44-9D67-6F5E8F301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13" y="3449626"/>
            <a:ext cx="3051054" cy="305105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3A228B3-D257-4059-843E-C96B2152C08C}"/>
              </a:ext>
            </a:extLst>
          </p:cNvPr>
          <p:cNvSpPr txBox="1"/>
          <p:nvPr/>
        </p:nvSpPr>
        <p:spPr>
          <a:xfrm>
            <a:off x="1152488" y="1119416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25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9DEBA4F-4254-4DBB-B79F-AF4227A72C6A}"/>
              </a:ext>
            </a:extLst>
          </p:cNvPr>
          <p:cNvSpPr txBox="1"/>
          <p:nvPr/>
        </p:nvSpPr>
        <p:spPr>
          <a:xfrm>
            <a:off x="4536976" y="1119415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30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64DEA55-CC92-4CB1-A62E-8665F84FF8FD}"/>
              </a:ext>
            </a:extLst>
          </p:cNvPr>
          <p:cNvSpPr txBox="1"/>
          <p:nvPr/>
        </p:nvSpPr>
        <p:spPr>
          <a:xfrm>
            <a:off x="1152487" y="4467321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35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917353D-C3B4-40B4-9008-968A66A54B41}"/>
              </a:ext>
            </a:extLst>
          </p:cNvPr>
          <p:cNvSpPr txBox="1"/>
          <p:nvPr/>
        </p:nvSpPr>
        <p:spPr>
          <a:xfrm>
            <a:off x="4581487" y="4467321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40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8BAE24A-68F0-42AB-8038-7F78D1B64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64376"/>
            <a:ext cx="3051054" cy="305105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A7D7C39-AF31-4D77-8B05-5331FA817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13" y="6764376"/>
            <a:ext cx="3051054" cy="3051054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A5699CCF-68B7-45B2-B0D2-9134C6212CA1}"/>
              </a:ext>
            </a:extLst>
          </p:cNvPr>
          <p:cNvSpPr txBox="1"/>
          <p:nvPr/>
        </p:nvSpPr>
        <p:spPr>
          <a:xfrm>
            <a:off x="1152487" y="7782071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45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4C93A99-B96C-4BB3-ABA0-85B15AD04A01}"/>
              </a:ext>
            </a:extLst>
          </p:cNvPr>
          <p:cNvSpPr txBox="1"/>
          <p:nvPr/>
        </p:nvSpPr>
        <p:spPr>
          <a:xfrm>
            <a:off x="4581487" y="7782071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50</a:t>
            </a:r>
            <a:endParaRPr lang="de-DE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1165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BEF0E6BD-22E5-46EC-B32E-36249272E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BABA774-8E5B-4A66-9028-50B800777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1C1BD93-7FE8-42B7-9F3C-21BAADEC8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0113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196FBCC-F46A-4691-A844-D46BCE3DF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3440113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4AFA9BD-324E-4EC8-8426-FCCBBDFAC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73289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807B264-91F7-4E05-BA2A-F8511EEA8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13" y="6773289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465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D2A6AB3B-B74B-4457-8EB1-642F8A354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73F4D-46B9-4763-BF40-7AB491A0B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AF53FE3-1C18-47DC-AF83-C783A96ED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E64A130-B1FA-4D44-9D67-6F5E8F301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13" y="3449626"/>
            <a:ext cx="3051054" cy="305105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3A228B3-D257-4059-843E-C96B2152C08C}"/>
              </a:ext>
            </a:extLst>
          </p:cNvPr>
          <p:cNvSpPr txBox="1"/>
          <p:nvPr/>
        </p:nvSpPr>
        <p:spPr>
          <a:xfrm>
            <a:off x="1214204" y="1119416"/>
            <a:ext cx="1000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10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9DEBA4F-4254-4DBB-B79F-AF4227A72C6A}"/>
              </a:ext>
            </a:extLst>
          </p:cNvPr>
          <p:cNvSpPr txBox="1"/>
          <p:nvPr/>
        </p:nvSpPr>
        <p:spPr>
          <a:xfrm>
            <a:off x="4536976" y="1119415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20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64DEA55-CC92-4CB1-A62E-8665F84FF8FD}"/>
              </a:ext>
            </a:extLst>
          </p:cNvPr>
          <p:cNvSpPr txBox="1"/>
          <p:nvPr/>
        </p:nvSpPr>
        <p:spPr>
          <a:xfrm>
            <a:off x="1152487" y="4467321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30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917353D-C3B4-40B4-9008-968A66A54B41}"/>
              </a:ext>
            </a:extLst>
          </p:cNvPr>
          <p:cNvSpPr txBox="1"/>
          <p:nvPr/>
        </p:nvSpPr>
        <p:spPr>
          <a:xfrm>
            <a:off x="4581487" y="4467321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40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8BAE24A-68F0-42AB-8038-7F78D1B64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64376"/>
            <a:ext cx="3051054" cy="305105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A7D7C39-AF31-4D77-8B05-5331FA817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13" y="6764376"/>
            <a:ext cx="3051054" cy="3051054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A5699CCF-68B7-45B2-B0D2-9134C6212CA1}"/>
              </a:ext>
            </a:extLst>
          </p:cNvPr>
          <p:cNvSpPr txBox="1"/>
          <p:nvPr/>
        </p:nvSpPr>
        <p:spPr>
          <a:xfrm>
            <a:off x="1152487" y="7782071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50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4C93A99-B96C-4BB3-ABA0-85B15AD04A01}"/>
              </a:ext>
            </a:extLst>
          </p:cNvPr>
          <p:cNvSpPr txBox="1"/>
          <p:nvPr/>
        </p:nvSpPr>
        <p:spPr>
          <a:xfrm>
            <a:off x="4581487" y="7782071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60</a:t>
            </a:r>
            <a:endParaRPr lang="de-DE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914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05355644-22DB-4412-8E08-14C4B6B02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1EF529B-92A5-43A5-AC27-AA6E137F5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139759B-6305-44CE-9695-40CB48C3C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6FBB22B-8091-4095-911C-182FE89CE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0113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BC04FDE-5E07-4EFE-B4B9-EACFF31D8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59341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FA7247A-30AF-4DCF-BE9A-9E1CC19CE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13" y="6759341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507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BEF0E6BD-22E5-46EC-B32E-36249272E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BABA774-8E5B-4A66-9028-50B800777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1C1BD93-7FE8-42B7-9F3C-21BAADEC8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0113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196FBCC-F46A-4691-A844-D46BCE3DF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3440113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4AFA9BD-324E-4EC8-8426-FCCBBDFAC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73289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807B264-91F7-4E05-BA2A-F8511EEA8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13" y="6773289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57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D2A6AB3B-B74B-4457-8EB1-642F8A354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73F4D-46B9-4763-BF40-7AB491A0B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AF53FE3-1C18-47DC-AF83-C783A96ED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E64A130-B1FA-4D44-9D67-6F5E8F301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13" y="3449626"/>
            <a:ext cx="3051054" cy="305105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3A228B3-D257-4059-843E-C96B2152C08C}"/>
              </a:ext>
            </a:extLst>
          </p:cNvPr>
          <p:cNvSpPr txBox="1"/>
          <p:nvPr/>
        </p:nvSpPr>
        <p:spPr>
          <a:xfrm>
            <a:off x="1152487" y="1119416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70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9DEBA4F-4254-4DBB-B79F-AF4227A72C6A}"/>
              </a:ext>
            </a:extLst>
          </p:cNvPr>
          <p:cNvSpPr txBox="1"/>
          <p:nvPr/>
        </p:nvSpPr>
        <p:spPr>
          <a:xfrm>
            <a:off x="4536975" y="1119415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80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64DEA55-CC92-4CB1-A62E-8665F84FF8FD}"/>
              </a:ext>
            </a:extLst>
          </p:cNvPr>
          <p:cNvSpPr txBox="1"/>
          <p:nvPr/>
        </p:nvSpPr>
        <p:spPr>
          <a:xfrm>
            <a:off x="1152486" y="4467321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90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917353D-C3B4-40B4-9008-968A66A54B41}"/>
              </a:ext>
            </a:extLst>
          </p:cNvPr>
          <p:cNvSpPr txBox="1"/>
          <p:nvPr/>
        </p:nvSpPr>
        <p:spPr>
          <a:xfrm>
            <a:off x="4408363" y="4467321"/>
            <a:ext cx="14702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100</a:t>
            </a:r>
            <a:endParaRPr lang="de-DE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5169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BEF0E6BD-22E5-46EC-B32E-36249272E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BABA774-8E5B-4A66-9028-50B800777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1C1BD93-7FE8-42B7-9F3C-21BAADEC8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0113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196FBCC-F46A-4691-A844-D46BCE3DF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3440113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64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66CADEB3-2298-49B4-9914-B21DBEC34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99437"/>
            <a:ext cx="3051054" cy="305105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5D549F8-5ABB-4AFC-BEF1-CA80BFD47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04" y="108335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5AAF6C-3F0B-456F-AB0F-1B75D387B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46" y="345087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58BEE62-B761-4126-B99C-17CC62511A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165" y="3445709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161D8EF-70AA-4E5A-8DCF-51423E2A2D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46" y="6764308"/>
            <a:ext cx="3051054" cy="305105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E104040-8039-42A3-B197-5E2441D64A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328" y="6758096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84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05355644-22DB-4412-8E08-14C4B6B02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1EF529B-92A5-43A5-AC27-AA6E137F5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139759B-6305-44CE-9695-40CB48C3C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6FBB22B-8091-4095-911C-182FE89CE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0113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BC04FDE-5E07-4EFE-B4B9-EACFF31D8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3" y="6757703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FA7247A-30AF-4DCF-BE9A-9E1CC19CE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13" y="6759341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28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EE4AC617-95A7-4DDF-86DD-044EF100D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35" y="101721"/>
            <a:ext cx="3051054" cy="305105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4BD0BB1-FD5F-446C-B794-4B840C801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11" y="105844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59CCF6D-411A-45F1-8DAE-B20A3D94A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5769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6DD39E0-66F0-4DCA-B805-B32291A449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11" y="3450161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D0E5862-69A1-4BCF-85F9-E033FCAD17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35" y="6763273"/>
            <a:ext cx="3051054" cy="305105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E13E6AB-2410-48DA-86F2-42FBBA7CCE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326" y="6762448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73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05355644-22DB-4412-8E08-14C4B6B02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1EF529B-92A5-43A5-AC27-AA6E137F5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139759B-6305-44CE-9695-40CB48C3C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6FBB22B-8091-4095-911C-182FE89CE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0113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BC04FDE-5E07-4EFE-B4B9-EACFF31D8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3" y="6757703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FA7247A-30AF-4DCF-BE9A-9E1CC19CE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13" y="6759341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66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281DFB76-B215-4A77-8B5E-623909B88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13" y="101503"/>
            <a:ext cx="3051054" cy="305105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8D351DC-B15E-457D-BD4D-34DA7FDE9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48" y="101503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918974A-2A6E-465F-836D-EB9C530E6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50161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49F5F4D-EC20-4B52-B958-FEB7FE44FA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829" y="3451587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19B81F0-52D2-4A06-94C7-9A38D03971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58431"/>
            <a:ext cx="3051054" cy="305105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991DF70-11D7-460A-BE4E-FD08842FEF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000" y="6752400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93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A4-Papier (210 x 297 mm)</PresentationFormat>
  <Paragraphs>80</Paragraphs>
  <Slides>42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 Höhler</dc:creator>
  <cp:lastModifiedBy>Martin Höhler</cp:lastModifiedBy>
  <cp:revision>8</cp:revision>
  <dcterms:created xsi:type="dcterms:W3CDTF">2021-07-01T16:13:24Z</dcterms:created>
  <dcterms:modified xsi:type="dcterms:W3CDTF">2021-08-23T20:42:18Z</dcterms:modified>
</cp:coreProperties>
</file>