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5" r:id="rId3"/>
    <p:sldId id="259" r:id="rId4"/>
    <p:sldId id="277" r:id="rId5"/>
    <p:sldId id="278" r:id="rId6"/>
    <p:sldId id="279" r:id="rId7"/>
    <p:sldId id="280" r:id="rId8"/>
    <p:sldId id="281" r:id="rId9"/>
    <p:sldId id="260" r:id="rId10"/>
    <p:sldId id="261" r:id="rId11"/>
    <p:sldId id="272" r:id="rId12"/>
    <p:sldId id="282" r:id="rId13"/>
    <p:sldId id="284" r:id="rId14"/>
    <p:sldId id="285" r:id="rId15"/>
    <p:sldId id="286" r:id="rId16"/>
    <p:sldId id="287" r:id="rId17"/>
    <p:sldId id="274" r:id="rId18"/>
    <p:sldId id="263" r:id="rId19"/>
    <p:sldId id="275" r:id="rId20"/>
    <p:sldId id="283" r:id="rId21"/>
    <p:sldId id="288" r:id="rId22"/>
    <p:sldId id="289" r:id="rId23"/>
    <p:sldId id="290" r:id="rId24"/>
    <p:sldId id="291" r:id="rId25"/>
  </p:sldIdLst>
  <p:sldSz cx="6858000" cy="9906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86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2069" userDrawn="1">
          <p15:clr>
            <a:srgbClr val="A4A3A4"/>
          </p15:clr>
        </p15:guide>
        <p15:guide id="4" pos="2251" userDrawn="1">
          <p15:clr>
            <a:srgbClr val="A4A3A4"/>
          </p15:clr>
        </p15:guide>
        <p15:guide id="5" orient="horz" pos="2167" userDrawn="1">
          <p15:clr>
            <a:srgbClr val="A4A3A4"/>
          </p15:clr>
        </p15:guide>
        <p15:guide id="7" orient="horz" pos="42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2748" y="78"/>
      </p:cViewPr>
      <p:guideLst>
        <p:guide orient="horz" pos="1986"/>
        <p:guide pos="2160"/>
        <p:guide pos="2069"/>
        <p:guide pos="2251"/>
        <p:guide orient="horz" pos="2167"/>
        <p:guide orient="horz" pos="42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C51FF-BA97-4BAE-BE99-6132DDF255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88A9394-D89A-4AC8-AB65-D95BAEEF67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B3FC37-5EEC-4FA8-A441-CC21ADFC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CB203C-595A-499D-8A25-6D3027919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888F656-BFDB-4F14-AC1D-AD28C8040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7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61A4C-1999-4A38-A0B9-09098E801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F7A2381-6730-40E8-84FE-E5CE829602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306A45-A19D-481B-B398-D38EB22D4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DBC6E8-30D4-44A4-B892-456B942C4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C141AF-F4AE-44DD-A339-1A108BAA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54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B217149-897B-4A91-80ED-7FB4ECF445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E247D81-6A5A-44A9-A859-3C3D49385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82E36D-8408-46B9-9A42-86E60DFB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7808AA4-4DD3-435F-95E4-54B7BD9A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C6C920-D2B9-4821-B0AE-9B692DC12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16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C7167-3B07-4CCD-B87F-F6232715E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C9A4CA-8ED4-47C7-A3FC-A6AC3DFE6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121A2F-3293-4090-A540-F365CC179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39BBFA-9965-4BAE-B299-75178F910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82DD36-0287-40A2-9898-5FCE8A7C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669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7595A5-8432-4E9D-B1B3-72D5FCCE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2833E1-9C7B-4E73-9A1D-29C506855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671581-FF0F-4B00-8F7B-9A4B07C9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EBD301-DBCB-49C9-AC55-A523D8695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A0248D-CC65-4316-8625-E66958FC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15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5F1E8-C5EB-472D-9F6C-97B0A3523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ED4D76-DB3C-4EC9-A211-94D7E47DE5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2EE746-91BE-4537-807F-CA96FB432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EE4913C-7002-43E5-8731-324417C7C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732013-91A3-4E3E-BD47-CD640BB7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7FFE672-1976-44E6-81D7-3544C590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955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38945-421A-4C55-A4C6-30FE7CD22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957100-928C-4B61-9F56-DCB93D1FB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2AC674F-89D5-4DFE-8413-C4B0D21ED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C1DBDAB-70E9-4884-8915-4CB4C2C67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F6C18D4-6DB9-4886-A0ED-801681D5D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1B984B3-E6FE-436F-95D9-EDC3DEC0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DA194A1-C456-44AB-80BE-C864F5536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1298E41-1D1C-4F24-B17A-4BEEDD377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15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E70305-572E-41DB-AA56-529A58CD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30386CC-E187-4176-B88E-14C69793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8D66F8C-A8FC-4E81-AD83-678A18BC3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63FCC1E-52BD-4EBE-BF66-BB8A197E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06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54312D9-9AE7-4745-9191-B23A1AF5E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B1E38E6-F9DC-4A5B-9FA4-E68525D86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BEF48E-57BB-4AAB-BE0F-A8DD9158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49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989FD-D6B6-4E05-B45D-BE77BC2F4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572AFC-2F00-445E-9EB7-82BFEB4FC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B56F7C4-3BF0-4BA8-B7B2-DE932B3E7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8CD671-1404-4830-B116-714D93AB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2DB7B92-ED07-41DF-81D8-607942B8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B55F60-C0C9-4047-9134-46ED7E75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4715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1096F4-9ABD-470C-8B65-0F7C4AA6D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04B9B2D-03D7-4A57-B649-4943D2A93F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1149230-C37F-4490-B289-821E4940C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00CC300-968C-42FD-87C2-3B52B1262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94726D3-DC79-4E02-9530-10FFB93A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192800-4592-4FAC-9873-5506B565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274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7130847-7650-4D8A-B641-41400632F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DB893D-71F4-44DB-9D27-BFB098E6A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CF5A27-C43E-4180-B364-EC49054B52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88AD6-97CE-41B0-BEAA-52A3645B9898}" type="datetimeFigureOut">
              <a:rPr lang="de-DE" smtClean="0"/>
              <a:t>23.08.2021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F54978-63D8-4361-835F-3018E8D4D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1FF81F-0543-4731-A412-B2FC63A30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95EFD-25B7-465E-B619-8BD93CFFA0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2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024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0BE0BA4D-9333-41E2-818E-63056DCC6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9" y="105980"/>
            <a:ext cx="3051054" cy="30510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3852BCC-09BF-4F5B-9689-81FDBD082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11" y="106838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4A64D2A-D11F-4A40-8144-B881A2947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9" y="3450161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7ED40F8-47EF-4A16-AB27-53ABA489C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829" y="3445790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D622A95-6247-4AC8-8795-09FA06FFD8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5" y="6758431"/>
            <a:ext cx="3051054" cy="30510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D0A1134-0481-4CB0-AFF8-B51390ADF3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829" y="6763273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9803011D-9BFE-4B8D-AE86-89B09B6C1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20C30AF-769C-4965-A9BD-DB02C08FC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16ACDD3-B730-41C0-AED8-5DC5E867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56BEF44-1270-44DE-A9EF-90FBAC6CD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9626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59D29B6-5641-413D-9808-FD04DE122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51D346E-98D9-48DB-A3B4-02FA3B174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32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879D55D-5CEC-4754-8367-C9C2239BD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489"/>
            <a:ext cx="3051054" cy="305105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9C9DE8B-EFFE-45E8-94EE-BF706794B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980BB1E-0FC8-4F91-A031-749E1811D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E1BB4E6-9B7E-497C-BFFD-4A2BCC4B3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9626"/>
            <a:ext cx="3051054" cy="3051054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829109" y="1119416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3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7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213598" y="1119185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3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8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1BB7CD-F020-4F84-896B-DDB18B07FE27}"/>
              </a:ext>
            </a:extLst>
          </p:cNvPr>
          <p:cNvSpPr txBox="1"/>
          <p:nvPr/>
        </p:nvSpPr>
        <p:spPr>
          <a:xfrm>
            <a:off x="829108" y="4467321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3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9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99687-7517-4A32-ACA3-802CB5B10A8A}"/>
              </a:ext>
            </a:extLst>
          </p:cNvPr>
          <p:cNvSpPr txBox="1"/>
          <p:nvPr/>
        </p:nvSpPr>
        <p:spPr>
          <a:xfrm>
            <a:off x="4111086" y="4467321"/>
            <a:ext cx="22060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3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10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FF4FE3B-2D0D-41D6-8B00-E4AD49AFA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31" y="6760873"/>
            <a:ext cx="3051054" cy="30510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46728D0-5046-4C5C-81AA-896241974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10" y="6760873"/>
            <a:ext cx="3051054" cy="3051054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8E0B4AE0-DD90-4EB9-8849-EA2E5EC8C80F}"/>
              </a:ext>
            </a:extLst>
          </p:cNvPr>
          <p:cNvSpPr txBox="1"/>
          <p:nvPr/>
        </p:nvSpPr>
        <p:spPr>
          <a:xfrm>
            <a:off x="900871" y="7778568"/>
            <a:ext cx="17363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4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1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91FD77E-96F2-4442-8928-834F5231A5DD}"/>
              </a:ext>
            </a:extLst>
          </p:cNvPr>
          <p:cNvSpPr txBox="1"/>
          <p:nvPr/>
        </p:nvSpPr>
        <p:spPr>
          <a:xfrm>
            <a:off x="4294257" y="7778568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4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2</a:t>
            </a:r>
            <a:endParaRPr lang="de-DE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9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9803011D-9BFE-4B8D-AE86-89B09B6C1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20C30AF-769C-4965-A9BD-DB02C08FC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16ACDD3-B730-41C0-AED8-5DC5E867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56BEF44-1270-44DE-A9EF-90FBAC6CD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9626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59D29B6-5641-413D-9808-FD04DE122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51D346E-98D9-48DB-A3B4-02FA3B174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33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879D55D-5CEC-4754-8367-C9C2239BD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489"/>
            <a:ext cx="3051054" cy="305105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9C9DE8B-EFFE-45E8-94EE-BF706794B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980BB1E-0FC8-4F91-A031-749E1811D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E1BB4E6-9B7E-497C-BFFD-4A2BCC4B3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9626"/>
            <a:ext cx="3051054" cy="3051054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829109" y="1119416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4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3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213598" y="1119185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4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4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1BB7CD-F020-4F84-896B-DDB18B07FE27}"/>
              </a:ext>
            </a:extLst>
          </p:cNvPr>
          <p:cNvSpPr txBox="1"/>
          <p:nvPr/>
        </p:nvSpPr>
        <p:spPr>
          <a:xfrm>
            <a:off x="829108" y="4467321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4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5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99687-7517-4A32-ACA3-802CB5B10A8A}"/>
              </a:ext>
            </a:extLst>
          </p:cNvPr>
          <p:cNvSpPr txBox="1"/>
          <p:nvPr/>
        </p:nvSpPr>
        <p:spPr>
          <a:xfrm>
            <a:off x="4284210" y="4467321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4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6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FF4FE3B-2D0D-41D6-8B00-E4AD49AFA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31" y="6760873"/>
            <a:ext cx="3051054" cy="30510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46728D0-5046-4C5C-81AA-896241974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10" y="6760873"/>
            <a:ext cx="3051054" cy="3051054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8E0B4AE0-DD90-4EB9-8849-EA2E5EC8C80F}"/>
              </a:ext>
            </a:extLst>
          </p:cNvPr>
          <p:cNvSpPr txBox="1"/>
          <p:nvPr/>
        </p:nvSpPr>
        <p:spPr>
          <a:xfrm>
            <a:off x="839155" y="7778568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4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7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91FD77E-96F2-4442-8928-834F5231A5DD}"/>
              </a:ext>
            </a:extLst>
          </p:cNvPr>
          <p:cNvSpPr txBox="1"/>
          <p:nvPr/>
        </p:nvSpPr>
        <p:spPr>
          <a:xfrm>
            <a:off x="4294257" y="7778568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4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8</a:t>
            </a:r>
            <a:endParaRPr lang="de-DE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08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9803011D-9BFE-4B8D-AE86-89B09B6C1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20C30AF-769C-4965-A9BD-DB02C08FC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16ACDD3-B730-41C0-AED8-5DC5E867F8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56BEF44-1270-44DE-A9EF-90FBAC6CD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9626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59D29B6-5641-413D-9808-FD04DE122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51D346E-98D9-48DB-A3B4-02FA3B174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78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879D55D-5CEC-4754-8367-C9C2239BD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489"/>
            <a:ext cx="3051054" cy="305105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9C9DE8B-EFFE-45E8-94EE-BF706794B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829109" y="1119416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4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9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040474" y="1119185"/>
            <a:ext cx="22060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4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10</a:t>
            </a:r>
            <a:endParaRPr lang="de-DE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45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803011D-9BFE-4B8D-AE86-89B09B6C1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20C30AF-769C-4965-A9BD-DB02C08FC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42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879D55D-5CEC-4754-8367-C9C2239BD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489"/>
            <a:ext cx="3051054" cy="305105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9C9DE8B-EFFE-45E8-94EE-BF706794B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980BB1E-0FC8-4F91-A031-749E1811D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E1BB4E6-9B7E-497C-BFFD-4A2BCC4B3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9626"/>
            <a:ext cx="3051054" cy="305105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FC1DC53C-08F5-4712-82B2-D648F78F8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64556"/>
            <a:ext cx="3051054" cy="305105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B5C6A17C-6832-4E8E-89B3-332F0744C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6764556"/>
            <a:ext cx="3051054" cy="3051054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1431838" y="1119416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816328" y="1119185"/>
            <a:ext cx="6543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1BB7CD-F020-4F84-896B-DDB18B07FE27}"/>
              </a:ext>
            </a:extLst>
          </p:cNvPr>
          <p:cNvSpPr txBox="1"/>
          <p:nvPr/>
        </p:nvSpPr>
        <p:spPr>
          <a:xfrm>
            <a:off x="1431838" y="4467321"/>
            <a:ext cx="6543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99687-7517-4A32-ACA3-802CB5B10A8A}"/>
              </a:ext>
            </a:extLst>
          </p:cNvPr>
          <p:cNvSpPr txBox="1"/>
          <p:nvPr/>
        </p:nvSpPr>
        <p:spPr>
          <a:xfrm>
            <a:off x="4713815" y="4467321"/>
            <a:ext cx="100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063727A-C120-496B-AAE0-B59AECC9CD83}"/>
              </a:ext>
            </a:extLst>
          </p:cNvPr>
          <p:cNvSpPr txBox="1"/>
          <p:nvPr/>
        </p:nvSpPr>
        <p:spPr>
          <a:xfrm>
            <a:off x="1258713" y="7792300"/>
            <a:ext cx="100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B73C241-312F-4495-98B0-8810B753AFA0}"/>
              </a:ext>
            </a:extLst>
          </p:cNvPr>
          <p:cNvSpPr txBox="1"/>
          <p:nvPr/>
        </p:nvSpPr>
        <p:spPr>
          <a:xfrm>
            <a:off x="4713815" y="7770920"/>
            <a:ext cx="100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413691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12448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EF0E6BD-22E5-46EC-B32E-36249272E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ABA774-8E5B-4A66-9028-50B800777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1C1BD93-7FE8-42B7-9F3C-21BAADEC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0113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196FBCC-F46A-4691-A844-D46BCE3DF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E00CE7E-7EC5-4C10-BCF6-C67B9A1E1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2D60E79-99EC-4F8A-9618-60F378AC9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38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879D55D-5CEC-4754-8367-C9C2239BD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489"/>
            <a:ext cx="3051054" cy="305105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9C9DE8B-EFFE-45E8-94EE-BF706794B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980BB1E-0FC8-4F91-A031-749E1811D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E1BB4E6-9B7E-497C-BFFD-4A2BCC4B3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9626"/>
            <a:ext cx="3051054" cy="3051054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1258714" y="1119416"/>
            <a:ext cx="100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581487" y="1119185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1BB7CD-F020-4F84-896B-DDB18B07FE27}"/>
              </a:ext>
            </a:extLst>
          </p:cNvPr>
          <p:cNvSpPr txBox="1"/>
          <p:nvPr/>
        </p:nvSpPr>
        <p:spPr>
          <a:xfrm>
            <a:off x="1196997" y="4467321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27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99687-7517-4A32-ACA3-802CB5B10A8A}"/>
              </a:ext>
            </a:extLst>
          </p:cNvPr>
          <p:cNvSpPr txBox="1"/>
          <p:nvPr/>
        </p:nvSpPr>
        <p:spPr>
          <a:xfrm>
            <a:off x="4652099" y="4467321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30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F3C45C5A-35FA-4A44-9D45-26986FBD6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60873"/>
            <a:ext cx="3051054" cy="30510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0FE979D-7D74-4EF5-B061-90DE9BEA6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6760873"/>
            <a:ext cx="3051054" cy="3051054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9927EBB5-D734-4D40-A3CE-3381BFB88951}"/>
              </a:ext>
            </a:extLst>
          </p:cNvPr>
          <p:cNvSpPr txBox="1"/>
          <p:nvPr/>
        </p:nvSpPr>
        <p:spPr>
          <a:xfrm>
            <a:off x="1431838" y="7778568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3F7D7EA-AAC0-4206-AFC1-EFC53CD4666F}"/>
              </a:ext>
            </a:extLst>
          </p:cNvPr>
          <p:cNvSpPr txBox="1"/>
          <p:nvPr/>
        </p:nvSpPr>
        <p:spPr>
          <a:xfrm>
            <a:off x="4886940" y="7778568"/>
            <a:ext cx="654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3989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05355644-22DB-4412-8E08-14C4B6B02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EF529B-92A5-43A5-AC27-AA6E137F5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139759B-6305-44CE-9695-40CB48C3C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6FBB22B-8091-4095-911C-182FE89CE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353B6E7-0114-4E3A-83E9-305EC1DFA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FF74AEF-0ECF-410D-A13B-2B5B91FA1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208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16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12448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EF0E6BD-22E5-46EC-B32E-36249272E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ABA774-8E5B-4A66-9028-50B800777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1C1BD93-7FE8-42B7-9F3C-21BAADEC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0113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196FBCC-F46A-4691-A844-D46BCE3DF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E00CE7E-7EC5-4C10-BCF6-C67B9A1E1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2D60E79-99EC-4F8A-9618-60F378AC9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5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879D55D-5CEC-4754-8367-C9C2239BD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489"/>
            <a:ext cx="3051054" cy="305105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9C9DE8B-EFFE-45E8-94EE-BF706794B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980BB1E-0FC8-4F91-A031-749E1811D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E1BB4E6-9B7E-497C-BFFD-4A2BCC4B3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9626"/>
            <a:ext cx="3051054" cy="3051054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1258715" y="1119416"/>
            <a:ext cx="100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643204" y="1119185"/>
            <a:ext cx="100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1BB7CD-F020-4F84-896B-DDB18B07FE27}"/>
              </a:ext>
            </a:extLst>
          </p:cNvPr>
          <p:cNvSpPr txBox="1"/>
          <p:nvPr/>
        </p:nvSpPr>
        <p:spPr>
          <a:xfrm>
            <a:off x="1196997" y="4467321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99687-7517-4A32-ACA3-802CB5B10A8A}"/>
              </a:ext>
            </a:extLst>
          </p:cNvPr>
          <p:cNvSpPr txBox="1"/>
          <p:nvPr/>
        </p:nvSpPr>
        <p:spPr>
          <a:xfrm>
            <a:off x="4652100" y="4467321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24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F3C45C5A-35FA-4A44-9D45-26986FBD6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60873"/>
            <a:ext cx="3051054" cy="30510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20FE979D-7D74-4EF5-B061-90DE9BEA6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6760873"/>
            <a:ext cx="3051054" cy="3051054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9927EBB5-D734-4D40-A3CE-3381BFB88951}"/>
              </a:ext>
            </a:extLst>
          </p:cNvPr>
          <p:cNvSpPr txBox="1"/>
          <p:nvPr/>
        </p:nvSpPr>
        <p:spPr>
          <a:xfrm>
            <a:off x="1196999" y="7778568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3F7D7EA-AAC0-4206-AFC1-EFC53CD4666F}"/>
              </a:ext>
            </a:extLst>
          </p:cNvPr>
          <p:cNvSpPr txBox="1"/>
          <p:nvPr/>
        </p:nvSpPr>
        <p:spPr>
          <a:xfrm>
            <a:off x="4652099" y="7778568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2464607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12448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BEF0E6BD-22E5-46EC-B32E-36249272E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ABA774-8E5B-4A66-9028-50B800777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1C1BD93-7FE8-42B7-9F3C-21BAADEC8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0113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196FBCC-F46A-4691-A844-D46BCE3DF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E00CE7E-7EC5-4C10-BCF6-C67B9A1E1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2D60E79-99EC-4F8A-9618-60F378AC9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69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879D55D-5CEC-4754-8367-C9C2239BD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489"/>
            <a:ext cx="3051054" cy="305105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9C9DE8B-EFFE-45E8-94EE-BF706794B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1196999" y="1119416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581488" y="1119185"/>
            <a:ext cx="11240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000670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EF0E6BD-22E5-46EC-B32E-36249272E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ABA774-8E5B-4A66-9028-50B800777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81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0DAD28A8-B514-4DEF-AD7A-01F9A3728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CDFF2EB-203D-4423-B194-600933E2A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100146"/>
            <a:ext cx="3051054" cy="305105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3C450DB3-7171-40E7-A7CA-AD103686B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0113"/>
            <a:ext cx="3051054" cy="305105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AF3C67E-E803-4515-BABF-0ADCCD9C34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3451636"/>
            <a:ext cx="3051054" cy="305105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D82D4E1-3D62-46F8-9D1A-15B19C1180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67065"/>
            <a:ext cx="3051054" cy="30510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5CD7322-D748-48A1-A4AA-0607470E9B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10" y="6763273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1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05355644-22DB-4412-8E08-14C4B6B02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EF529B-92A5-43A5-AC27-AA6E137F5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139759B-6305-44CE-9695-40CB48C3C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6FBB22B-8091-4095-911C-182FE89CE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353B6E7-0114-4E3A-83E9-305EC1DFA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FF74AEF-0ECF-410D-A13B-2B5B91FA1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208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75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ED23EB66-F64C-493F-99DE-FFE2FE193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4977"/>
            <a:ext cx="3051054" cy="30510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34A3C0E-2C34-42D9-A9AF-C32463920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18" y="104977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562DF63-BBC2-4040-BE2A-2E2C0583F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25" y="3445171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2F704AF-957B-4E79-9D9B-2E6717593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829" y="3446369"/>
            <a:ext cx="3051054" cy="30510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E09517C-D106-4934-8AD1-605FF5D8FE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13" y="6766466"/>
            <a:ext cx="3051054" cy="305105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965E0E6-5D5D-4391-9DCA-D8406BD25A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18" y="6758816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26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05355644-22DB-4412-8E08-14C4B6B02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EF529B-92A5-43A5-AC27-AA6E137F5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139759B-6305-44CE-9695-40CB48C3C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6FBB22B-8091-4095-911C-182FE89CE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0113"/>
            <a:ext cx="3051054" cy="305105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353B6E7-0114-4E3A-83E9-305EC1DFA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53225"/>
            <a:ext cx="3051054" cy="30510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FF74AEF-0ECF-410D-A13B-2B5B91FA1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208" y="6753225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78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50F0B21B-7DB6-44F8-A467-86C65993B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13" y="105578"/>
            <a:ext cx="3051054" cy="30510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AF2757D-372F-4F80-A73A-8AD26657D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829" y="101681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93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05355644-22DB-4412-8E08-14C4B6B02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721"/>
            <a:ext cx="3051054" cy="305105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EF529B-92A5-43A5-AC27-AA6E137F5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67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879D55D-5CEC-4754-8367-C9C2239BD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101489"/>
            <a:ext cx="3051054" cy="3051054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9C9DE8B-EFFE-45E8-94EE-BF706794B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101721"/>
            <a:ext cx="3051054" cy="305105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980BB1E-0FC8-4F91-A031-749E1811D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3449626"/>
            <a:ext cx="3051054" cy="305105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BE1BB4E6-9B7E-497C-BFFD-4A2BCC4B3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3" y="3449626"/>
            <a:ext cx="3051054" cy="305105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FC1DC53C-08F5-4712-82B2-D648F78F8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84" y="6764556"/>
            <a:ext cx="3051054" cy="305105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B5C6A17C-6832-4E8E-89B3-332F0744C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62" y="6764556"/>
            <a:ext cx="3051054" cy="3051054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2A606D99-90AB-447F-829F-11E81D84BD57}"/>
              </a:ext>
            </a:extLst>
          </p:cNvPr>
          <p:cNvCxnSpPr>
            <a:cxnSpLocks/>
          </p:cNvCxnSpPr>
          <p:nvPr/>
        </p:nvCxnSpPr>
        <p:spPr>
          <a:xfrm>
            <a:off x="3429000" y="0"/>
            <a:ext cx="0" cy="990240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9616D69B-71B0-4C3F-9518-3639EEC5C67C}"/>
              </a:ext>
            </a:extLst>
          </p:cNvPr>
          <p:cNvCxnSpPr>
            <a:cxnSpLocks/>
          </p:cNvCxnSpPr>
          <p:nvPr/>
        </p:nvCxnSpPr>
        <p:spPr>
          <a:xfrm>
            <a:off x="0" y="3301200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D74D9FAE-E691-4F91-AC43-EBFB73270EED}"/>
              </a:ext>
            </a:extLst>
          </p:cNvPr>
          <p:cNvCxnSpPr>
            <a:cxnSpLocks/>
          </p:cNvCxnSpPr>
          <p:nvPr/>
        </p:nvCxnSpPr>
        <p:spPr>
          <a:xfrm>
            <a:off x="3098" y="6622496"/>
            <a:ext cx="6858000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4BCA6381-8E92-4106-A775-6CB9C95E44D9}"/>
              </a:ext>
            </a:extLst>
          </p:cNvPr>
          <p:cNvSpPr txBox="1"/>
          <p:nvPr/>
        </p:nvSpPr>
        <p:spPr>
          <a:xfrm>
            <a:off x="890825" y="1119416"/>
            <a:ext cx="17363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3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1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F2B666D-44BD-4571-928E-9C060773F349}"/>
              </a:ext>
            </a:extLst>
          </p:cNvPr>
          <p:cNvSpPr txBox="1"/>
          <p:nvPr/>
        </p:nvSpPr>
        <p:spPr>
          <a:xfrm>
            <a:off x="4213598" y="1119185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3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2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61BB7CD-F020-4F84-896B-DDB18B07FE27}"/>
              </a:ext>
            </a:extLst>
          </p:cNvPr>
          <p:cNvSpPr txBox="1"/>
          <p:nvPr/>
        </p:nvSpPr>
        <p:spPr>
          <a:xfrm>
            <a:off x="829108" y="4467321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3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3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99687-7517-4A32-ACA3-802CB5B10A8A}"/>
              </a:ext>
            </a:extLst>
          </p:cNvPr>
          <p:cNvSpPr txBox="1"/>
          <p:nvPr/>
        </p:nvSpPr>
        <p:spPr>
          <a:xfrm>
            <a:off x="4284210" y="4467321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3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4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063727A-C120-496B-AAE0-B59AECC9CD83}"/>
              </a:ext>
            </a:extLst>
          </p:cNvPr>
          <p:cNvSpPr txBox="1"/>
          <p:nvPr/>
        </p:nvSpPr>
        <p:spPr>
          <a:xfrm>
            <a:off x="829108" y="7792300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3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5</a:t>
            </a:r>
            <a:endParaRPr lang="de-DE" sz="6000" dirty="0">
              <a:latin typeface="Comic Sans MS" panose="030F0702030302020204" pitchFamily="66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B73C241-312F-4495-98B0-8810B753AFA0}"/>
              </a:ext>
            </a:extLst>
          </p:cNvPr>
          <p:cNvSpPr txBox="1"/>
          <p:nvPr/>
        </p:nvSpPr>
        <p:spPr>
          <a:xfrm>
            <a:off x="4284210" y="7770920"/>
            <a:ext cx="18598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6000" dirty="0">
                <a:latin typeface="Comic Sans MS" panose="030F0702030302020204" pitchFamily="66" charset="0"/>
              </a:rPr>
              <a:t>3 </a:t>
            </a:r>
            <a:r>
              <a:rPr lang="de-DE" sz="6000" dirty="0">
                <a:latin typeface="Comic Sans MS" panose="030F0702030302020204" pitchFamily="66" charset="0"/>
                <a:sym typeface="Wingdings 2" panose="05020102010507070707" pitchFamily="18" charset="2"/>
              </a:rPr>
              <a:t> 6</a:t>
            </a:r>
            <a:endParaRPr lang="de-DE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093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A4-Papier (210 x 297 mm)</PresentationFormat>
  <Paragraphs>40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Höhler</dc:creator>
  <cp:lastModifiedBy>Martin Höhler</cp:lastModifiedBy>
  <cp:revision>9</cp:revision>
  <dcterms:created xsi:type="dcterms:W3CDTF">2021-07-01T16:13:24Z</dcterms:created>
  <dcterms:modified xsi:type="dcterms:W3CDTF">2021-08-23T21:11:13Z</dcterms:modified>
</cp:coreProperties>
</file>