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2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748" y="7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73155C51-3D9D-4E97-9207-872C8AC16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489"/>
            <a:ext cx="3051054" cy="305105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50F16D7C-1475-4442-9770-2AD18D820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101489"/>
            <a:ext cx="3051054" cy="305105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7AB7F2A6-DDBE-4DE8-BCD5-CF115C7E4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0113"/>
            <a:ext cx="3051054" cy="305105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2DB692B5-A6D1-407D-A1A5-D334B62D9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408431C3-5BC6-42C4-A208-237E5DE62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63272"/>
            <a:ext cx="3051054" cy="3051054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9197F07-64F3-4EA5-BB0A-674D4740C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63273"/>
            <a:ext cx="3051054" cy="3051054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54A9B3C-7F22-42A5-99D3-7A6DBC35C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B29D2D-5FBC-48AF-AA04-EB9D4D1D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815706-80E3-49F8-AEA9-906D44F6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A4A0E0-D5A2-4636-AE93-BDE7A6C2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04AF1-66D4-46AF-813C-6FDAFA81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63273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9E42C2-7D8C-4F13-89C0-00F6333D4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63273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10</cp:revision>
  <dcterms:created xsi:type="dcterms:W3CDTF">2021-07-01T16:13:24Z</dcterms:created>
  <dcterms:modified xsi:type="dcterms:W3CDTF">2021-08-23T21:16:13Z</dcterms:modified>
</cp:coreProperties>
</file>