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5" r:id="rId3"/>
    <p:sldId id="259" r:id="rId4"/>
    <p:sldId id="287" r:id="rId5"/>
    <p:sldId id="281" r:id="rId6"/>
    <p:sldId id="282" r:id="rId7"/>
    <p:sldId id="283" r:id="rId8"/>
    <p:sldId id="284" r:id="rId9"/>
    <p:sldId id="260" r:id="rId10"/>
    <p:sldId id="261" r:id="rId11"/>
    <p:sldId id="276" r:id="rId12"/>
    <p:sldId id="288" r:id="rId13"/>
    <p:sldId id="290" r:id="rId14"/>
    <p:sldId id="291" r:id="rId15"/>
    <p:sldId id="292" r:id="rId16"/>
    <p:sldId id="293" r:id="rId17"/>
    <p:sldId id="278" r:id="rId18"/>
    <p:sldId id="263" r:id="rId19"/>
    <p:sldId id="279" r:id="rId20"/>
    <p:sldId id="289" r:id="rId21"/>
    <p:sldId id="294" r:id="rId22"/>
    <p:sldId id="295" r:id="rId23"/>
    <p:sldId id="296" r:id="rId24"/>
    <p:sldId id="297" r:id="rId25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069" userDrawn="1">
          <p15:clr>
            <a:srgbClr val="A4A3A4"/>
          </p15:clr>
        </p15:guide>
        <p15:guide id="4" pos="2251" userDrawn="1">
          <p15:clr>
            <a:srgbClr val="A4A3A4"/>
          </p15:clr>
        </p15:guide>
        <p15:guide id="5" orient="horz" pos="2167" userDrawn="1">
          <p15:clr>
            <a:srgbClr val="A4A3A4"/>
          </p15:clr>
        </p15:guide>
        <p15:guide id="7" orient="horz" pos="4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748" y="78"/>
      </p:cViewPr>
      <p:guideLst>
        <p:guide orient="horz" pos="1986"/>
        <p:guide pos="2160"/>
        <p:guide pos="2069"/>
        <p:guide pos="2251"/>
        <p:guide orient="horz" pos="2167"/>
        <p:guide orient="horz" pos="4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C51FF-BA97-4BAE-BE99-6132DDF2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8A9394-D89A-4AC8-AB65-D95BAEEF6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FC37-5EEC-4FA8-A441-CC21ADFC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B203C-595A-499D-8A25-6D302791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88F656-BFDB-4F14-AC1D-AD28C804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1A4C-1999-4A38-A0B9-09098E80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7A2381-6730-40E8-84FE-E5CE82960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06A45-A19D-481B-B398-D38EB22D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BC6E8-30D4-44A4-B892-456B942C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141AF-F4AE-44DD-A339-1A108BAA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54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217149-897B-4A91-80ED-7FB4ECF44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247D81-6A5A-44A9-A859-3C3D49385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2E36D-8408-46B9-9A42-86E60DFB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08AA4-4DD3-435F-95E4-54B7BD9A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C6C920-D2B9-4821-B0AE-9B692DC1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16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7167-3B07-4CCD-B87F-F6232715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9A4CA-8ED4-47C7-A3FC-A6AC3DFE6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121A2F-3293-4090-A540-F365CC17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39BBFA-9965-4BAE-B299-75178F91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2DD36-0287-40A2-9898-5FCE8A7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69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595A5-8432-4E9D-B1B3-72D5FCC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2833E1-9C7B-4E73-9A1D-29C50685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671581-FF0F-4B00-8F7B-9A4B07C9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BD301-DBCB-49C9-AC55-A523D869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0248D-CC65-4316-8625-E66958FC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1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5F1E8-C5EB-472D-9F6C-97B0A35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ED4D76-DB3C-4EC9-A211-94D7E47D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EE746-91BE-4537-807F-CA96FB432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E4913C-7002-43E5-8731-324417C7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732013-91A3-4E3E-BD47-CD640BB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FFE672-1976-44E6-81D7-3544C590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5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38945-421A-4C55-A4C6-30FE7CD2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57100-928C-4B61-9F56-DCB93D1F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AC674F-89D5-4DFE-8413-C4B0D21ED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DBDAB-70E9-4884-8915-4CB4C2C67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6C18D4-6DB9-4886-A0ED-801681D5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B984B3-E6FE-436F-95D9-EDC3DEC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A194A1-C456-44AB-80BE-C864F553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298E41-1D1C-4F24-B17A-4BEEDD37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70305-572E-41DB-AA56-529A58CD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0386CC-E187-4176-B88E-14C69793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D66F8C-A8FC-4E81-AD83-678A18BC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3FCC1E-52BD-4EBE-BF66-BB8A197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06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4312D9-9AE7-4745-9191-B23A1AF5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1E38E6-F9DC-4A5B-9FA4-E68525D8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EF48E-57BB-4AAB-BE0F-A8DD9158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989FD-D6B6-4E05-B45D-BE77BC2F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72AFC-2F00-445E-9EB7-82BFEB4F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56F7C4-3BF0-4BA8-B7B2-DE932B3E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8CD671-1404-4830-B116-714D93AB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DB7B92-ED07-41DF-81D8-607942B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B55F60-C0C9-4047-9134-46ED7E75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1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96F4-9ABD-470C-8B65-0F7C4AA6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4B9B2D-03D7-4A57-B649-4943D2A93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149230-C37F-4490-B289-821E4940C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0CC300-968C-42FD-87C2-3B52B126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4726D3-DC79-4E02-9530-10FFB93A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192800-4592-4FAC-9873-5506B565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2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130847-7650-4D8A-B641-41400632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DB893D-71F4-44DB-9D27-BFB098E6A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CF5A27-C43E-4180-B364-EC49054B5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F54978-63D8-4361-835F-3018E8D4D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1FF81F-0543-4731-A412-B2FC63A30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23DA87DE-BE62-4436-BC71-2A37452B4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5101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E7E7C8-D358-4EDF-A54F-CFF86D50C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105684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1A3AD5-2939-4E5C-9C45-8F95702FD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" y="3443954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27F701-69D2-42B0-9F03-131DC3CD9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3451586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768712F-2142-418B-865B-A25995EDF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6760033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EE91CC-0A52-4D59-AFF1-39616FDC6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6758816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0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3155C51-3D9D-4E97-9207-872C8AC1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F16D7C-1475-4442-9770-2AD18D82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489"/>
            <a:ext cx="3051054" cy="305105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AB7F2A6-DDBE-4DE8-BCD5-CF115C7E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DB692B5-A6D1-407D-A1A5-D334B62D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111086" y="4467321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48B7B56-3393-4C4A-9C5D-C96555B93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3874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2ECE4BB-63DF-4AE9-BF50-23B55F99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63874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86C211A-9C0B-44E6-9805-853031EAFE54}"/>
              </a:ext>
            </a:extLst>
          </p:cNvPr>
          <p:cNvSpPr txBox="1"/>
          <p:nvPr/>
        </p:nvSpPr>
        <p:spPr>
          <a:xfrm>
            <a:off x="890824" y="7791082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C84557-69B4-4453-B980-85CC19B34EDF}"/>
              </a:ext>
            </a:extLst>
          </p:cNvPr>
          <p:cNvSpPr txBox="1"/>
          <p:nvPr/>
        </p:nvSpPr>
        <p:spPr>
          <a:xfrm>
            <a:off x="4284210" y="7791082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1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7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3155C51-3D9D-4E97-9207-872C8AC1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F16D7C-1475-4442-9770-2AD18D82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489"/>
            <a:ext cx="3051054" cy="305105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AB7F2A6-DDBE-4DE8-BCD5-CF115C7E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DB692B5-A6D1-407D-A1A5-D334B62D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84210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48B7B56-3393-4C4A-9C5D-C96555B93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3874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2ECE4BB-63DF-4AE9-BF50-23B55F99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63874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86C211A-9C0B-44E6-9805-853031EAFE54}"/>
              </a:ext>
            </a:extLst>
          </p:cNvPr>
          <p:cNvSpPr txBox="1"/>
          <p:nvPr/>
        </p:nvSpPr>
        <p:spPr>
          <a:xfrm>
            <a:off x="829108" y="7791082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C84557-69B4-4453-B980-85CC19B34EDF}"/>
              </a:ext>
            </a:extLst>
          </p:cNvPr>
          <p:cNvSpPr txBox="1"/>
          <p:nvPr/>
        </p:nvSpPr>
        <p:spPr>
          <a:xfrm>
            <a:off x="4284210" y="7791082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0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3155C51-3D9D-4E97-9207-872C8AC1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F16D7C-1475-4442-9770-2AD18D82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489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040474" y="111918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16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1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3155C51-3D9D-4E97-9207-872C8AC1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F16D7C-1475-4442-9770-2AD18D82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489"/>
            <a:ext cx="3051054" cy="305105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AB7F2A6-DDBE-4DE8-BCD5-CF115C7E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DB692B5-A6D1-407D-A1A5-D334B62D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08431C3-5BC6-42C4-A208-237E5DE62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4"/>
            <a:ext cx="3051054" cy="305105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9197F07-64F3-4EA5-BB0A-674D4740C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431838" y="111941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643203" y="1119185"/>
            <a:ext cx="1000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258713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652099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1196997" y="7792300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652099" y="7770920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410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3155C51-3D9D-4E97-9207-872C8AC1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F16D7C-1475-4442-9770-2AD18D82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489"/>
            <a:ext cx="3051054" cy="305105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AB7F2A6-DDBE-4DE8-BCD5-CF115C7E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DB692B5-A6D1-407D-A1A5-D334B62D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196998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6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196997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54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652099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60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E4C2E2F-0B28-4389-8141-B012A337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2" y="6757992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F4773BA-4849-4707-A30D-8A26C8A2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41" y="6757992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3972A89-FF6B-4D34-9060-B5059F1FCE3C}"/>
              </a:ext>
            </a:extLst>
          </p:cNvPr>
          <p:cNvSpPr txBox="1"/>
          <p:nvPr/>
        </p:nvSpPr>
        <p:spPr>
          <a:xfrm>
            <a:off x="1433516" y="77852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93463C4-3346-4085-811F-BB2417ADC379}"/>
              </a:ext>
            </a:extLst>
          </p:cNvPr>
          <p:cNvSpPr txBox="1"/>
          <p:nvPr/>
        </p:nvSpPr>
        <p:spPr>
          <a:xfrm>
            <a:off x="4715494" y="7785200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3806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1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3155C51-3D9D-4E97-9207-872C8AC1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F16D7C-1475-4442-9770-2AD18D82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489"/>
            <a:ext cx="3051054" cy="305105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AB7F2A6-DDBE-4DE8-BCD5-CF115C7E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DB692B5-A6D1-407D-A1A5-D334B62D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196999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7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196998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652100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54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E4C2E2F-0B28-4389-8141-B012A337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2" y="6757992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F4773BA-4849-4707-A30D-8A26C8A2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41" y="6757992"/>
            <a:ext cx="3051054" cy="305105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3972A89-FF6B-4D34-9060-B5059F1FCE3C}"/>
              </a:ext>
            </a:extLst>
          </p:cNvPr>
          <p:cNvSpPr txBox="1"/>
          <p:nvPr/>
        </p:nvSpPr>
        <p:spPr>
          <a:xfrm>
            <a:off x="1198676" y="7785200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93463C4-3346-4085-811F-BB2417ADC379}"/>
              </a:ext>
            </a:extLst>
          </p:cNvPr>
          <p:cNvSpPr txBox="1"/>
          <p:nvPr/>
        </p:nvSpPr>
        <p:spPr>
          <a:xfrm>
            <a:off x="4653779" y="7785200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09072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1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3155C51-3D9D-4E97-9207-872C8AC1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F16D7C-1475-4442-9770-2AD18D82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489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258715" y="1119416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7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300868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1A6A9E82-16C8-426B-924D-E2617BD97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2BA74DD-C0BD-4221-86AE-3C29073EF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0146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3D643F7-6277-43F2-9407-6DED93DC3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94D2518-181F-45C2-9C7A-998C0E8F6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51316"/>
            <a:ext cx="3051054" cy="30510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16E3762-B417-45CC-85C1-A71601AD6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4" y="6764409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2DBB09-C94A-4969-8547-564EFEFDC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676691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F874142-E30B-4630-9D0B-08488CDFC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5688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B0C797-6A37-426C-ABB6-D129746CE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99776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DC688C-467D-4A3D-994B-75B976B5E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5" y="3450064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C0DA3B-6ED5-4715-AE90-42EFEDE3C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3446369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97476AC-E98D-497E-9F75-E1D60214B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4" y="6761311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026E440-03FD-41FF-9D96-F509A6779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6758816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9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4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9B217E1-A0F1-4D3E-825C-5F37A16A6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2530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61DCE3-0AB9-423D-95D8-69387F58C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107378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7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5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3155C51-3D9D-4E97-9207-872C8AC1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F16D7C-1475-4442-9770-2AD18D82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489"/>
            <a:ext cx="3051054" cy="305105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AB7F2A6-DDBE-4DE8-BCD5-CF115C7E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DB692B5-A6D1-407D-A1A5-D334B62D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08431C3-5BC6-42C4-A208-237E5DE62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3272"/>
            <a:ext cx="3051054" cy="305105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9197F07-64F3-4EA5-BB0A-674D4740C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63273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90824" y="1119416"/>
            <a:ext cx="173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84210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829108" y="7792300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284210" y="7770920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A4-Papier (210 x 297 mm)</PresentationFormat>
  <Paragraphs>40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Höhler</dc:creator>
  <cp:lastModifiedBy>Martin Höhler</cp:lastModifiedBy>
  <cp:revision>11</cp:revision>
  <dcterms:created xsi:type="dcterms:W3CDTF">2021-07-01T16:13:24Z</dcterms:created>
  <dcterms:modified xsi:type="dcterms:W3CDTF">2021-08-23T21:35:58Z</dcterms:modified>
</cp:coreProperties>
</file>