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65" r:id="rId3"/>
    <p:sldId id="259" r:id="rId4"/>
    <p:sldId id="285" r:id="rId5"/>
    <p:sldId id="288" r:id="rId6"/>
    <p:sldId id="289" r:id="rId7"/>
    <p:sldId id="290" r:id="rId8"/>
    <p:sldId id="291" r:id="rId9"/>
    <p:sldId id="260" r:id="rId10"/>
    <p:sldId id="261" r:id="rId11"/>
    <p:sldId id="280" r:id="rId12"/>
    <p:sldId id="287" r:id="rId13"/>
    <p:sldId id="292" r:id="rId14"/>
    <p:sldId id="293" r:id="rId15"/>
    <p:sldId id="294" r:id="rId16"/>
    <p:sldId id="295" r:id="rId17"/>
    <p:sldId id="282" r:id="rId18"/>
    <p:sldId id="263" r:id="rId19"/>
    <p:sldId id="283" r:id="rId20"/>
    <p:sldId id="286" r:id="rId21"/>
    <p:sldId id="296" r:id="rId22"/>
    <p:sldId id="297" r:id="rId23"/>
    <p:sldId id="298" r:id="rId24"/>
    <p:sldId id="299" r:id="rId25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86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pos="2069" userDrawn="1">
          <p15:clr>
            <a:srgbClr val="A4A3A4"/>
          </p15:clr>
        </p15:guide>
        <p15:guide id="4" pos="2251" userDrawn="1">
          <p15:clr>
            <a:srgbClr val="A4A3A4"/>
          </p15:clr>
        </p15:guide>
        <p15:guide id="5" orient="horz" pos="2167" userDrawn="1">
          <p15:clr>
            <a:srgbClr val="A4A3A4"/>
          </p15:clr>
        </p15:guide>
        <p15:guide id="7" orient="horz" pos="42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2748" y="78"/>
      </p:cViewPr>
      <p:guideLst>
        <p:guide orient="horz" pos="1986"/>
        <p:guide pos="2160"/>
        <p:guide pos="2069"/>
        <p:guide pos="2251"/>
        <p:guide orient="horz" pos="2167"/>
        <p:guide orient="horz" pos="42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C51FF-BA97-4BAE-BE99-6132DDF25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88A9394-D89A-4AC8-AB65-D95BAEEF67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B3FC37-5EEC-4FA8-A441-CC21ADFC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CB203C-595A-499D-8A25-6D3027919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88F656-BFDB-4F14-AC1D-AD28C8040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97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E61A4C-1999-4A38-A0B9-09098E801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7A2381-6730-40E8-84FE-E5CE82960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306A45-A19D-481B-B398-D38EB22D4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DBC6E8-30D4-44A4-B892-456B942C4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C141AF-F4AE-44DD-A339-1A108BAA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054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B217149-897B-4A91-80ED-7FB4ECF445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E247D81-6A5A-44A9-A859-3C3D49385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82E36D-8408-46B9-9A42-86E60DFB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808AA4-4DD3-435F-95E4-54B7BD9A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C6C920-D2B9-4821-B0AE-9B692DC12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16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C7167-3B07-4CCD-B87F-F6232715E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C9A4CA-8ED4-47C7-A3FC-A6AC3DFE6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121A2F-3293-4090-A540-F365CC179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39BBFA-9965-4BAE-B299-75178F910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82DD36-0287-40A2-9898-5FCE8A7C8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669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7595A5-8432-4E9D-B1B3-72D5FCCE7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2833E1-9C7B-4E73-9A1D-29C506855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671581-FF0F-4B00-8F7B-9A4B07C94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EBD301-DBCB-49C9-AC55-A523D8695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A0248D-CC65-4316-8625-E66958FC1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815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5F1E8-C5EB-472D-9F6C-97B0A352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ED4D76-DB3C-4EC9-A211-94D7E47DE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2EE746-91BE-4537-807F-CA96FB432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EE4913C-7002-43E5-8731-324417C7C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1732013-91A3-4E3E-BD47-CD640BB76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7FFE672-1976-44E6-81D7-3544C590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955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438945-421A-4C55-A4C6-30FE7CD22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957100-928C-4B61-9F56-DCB93D1FB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2AC674F-89D5-4DFE-8413-C4B0D21ED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C1DBDAB-70E9-4884-8915-4CB4C2C67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F6C18D4-6DB9-4886-A0ED-801681D5D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1B984B3-E6FE-436F-95D9-EDC3DEC05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DA194A1-C456-44AB-80BE-C864F5536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1298E41-1D1C-4F24-B17A-4BEEDD377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15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E70305-572E-41DB-AA56-529A58CD9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30386CC-E187-4176-B88E-14C69793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8D66F8C-A8FC-4E81-AD83-678A18BC3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63FCC1E-52BD-4EBE-BF66-BB8A197ED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06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54312D9-9AE7-4745-9191-B23A1AF5E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B1E38E6-F9DC-4A5B-9FA4-E68525D86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BEF48E-57BB-4AAB-BE0F-A8DD9158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1498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3989FD-D6B6-4E05-B45D-BE77BC2F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572AFC-2F00-445E-9EB7-82BFEB4FC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B56F7C4-3BF0-4BA8-B7B2-DE932B3E7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E8CD671-1404-4830-B116-714D93AB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2DB7B92-ED07-41DF-81D8-607942B8A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B55F60-C0C9-4047-9134-46ED7E75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471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096F4-9ABD-470C-8B65-0F7C4AA6D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04B9B2D-03D7-4A57-B649-4943D2A93F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149230-C37F-4490-B289-821E4940C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00CC300-968C-42FD-87C2-3B52B1262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4726D3-DC79-4E02-9530-10FFB93A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8192800-4592-4FAC-9873-5506B5656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427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7130847-7650-4D8A-B641-41400632F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DB893D-71F4-44DB-9D27-BFB098E6A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CF5A27-C43E-4180-B364-EC49054B52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F54978-63D8-4361-835F-3018E8D4D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1FF81F-0543-4731-A412-B2FC63A30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32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78706B93-1EF0-4DC4-8974-2DD6B41DF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828"/>
            <a:ext cx="3051054" cy="305105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9260730-BB3E-44C8-BE4D-217608799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829" y="10667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029EFB6-22FB-452F-8087-17E5FBA3F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" y="3445769"/>
            <a:ext cx="3051054" cy="305105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15798FC-83E6-42E0-8AE1-F311BB914B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225" y="3444386"/>
            <a:ext cx="3051054" cy="305105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39C811B-766E-4666-A9E3-4DFD96AD72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0" y="6763174"/>
            <a:ext cx="3051054" cy="305105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678DBD6-3851-4D3D-A5A4-439CBA8630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738" y="6758816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75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9803011D-9BFE-4B8D-AE86-89B09B6C1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20C30AF-769C-4965-A9BD-DB02C08FC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16ACDD3-B730-41C0-AED8-5DC5E867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56BEF44-1270-44DE-A9EF-90FBAC6CD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9626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59D29B6-5641-413D-9808-FD04DE122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53225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51D346E-98D9-48DB-A3B4-02FA3B174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6753225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32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3248767-097B-46F2-8C1A-A1F90D4E9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8964"/>
            <a:ext cx="3051054" cy="305105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4ECF50D0-323B-41EF-A963-322D689EB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8964"/>
            <a:ext cx="3051054" cy="305105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CB8AB58-7A6A-425B-A31F-56A9E8922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8" y="3442383"/>
            <a:ext cx="3051054" cy="305105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E24E6CF-3318-42EE-B977-136310E35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3442383"/>
            <a:ext cx="3051054" cy="3051054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4BCA6381-8E92-4106-A775-6CB9C95E44D9}"/>
              </a:ext>
            </a:extLst>
          </p:cNvPr>
          <p:cNvSpPr txBox="1"/>
          <p:nvPr/>
        </p:nvSpPr>
        <p:spPr>
          <a:xfrm>
            <a:off x="829109" y="1119416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7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7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2B666D-44BD-4571-928E-9C060773F349}"/>
              </a:ext>
            </a:extLst>
          </p:cNvPr>
          <p:cNvSpPr txBox="1"/>
          <p:nvPr/>
        </p:nvSpPr>
        <p:spPr>
          <a:xfrm>
            <a:off x="4213598" y="1119185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7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8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1BB7CD-F020-4F84-896B-DDB18B07FE27}"/>
              </a:ext>
            </a:extLst>
          </p:cNvPr>
          <p:cNvSpPr txBox="1"/>
          <p:nvPr/>
        </p:nvSpPr>
        <p:spPr>
          <a:xfrm>
            <a:off x="829108" y="4467321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7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9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199687-7517-4A32-ACA3-802CB5B10A8A}"/>
              </a:ext>
            </a:extLst>
          </p:cNvPr>
          <p:cNvSpPr txBox="1"/>
          <p:nvPr/>
        </p:nvSpPr>
        <p:spPr>
          <a:xfrm>
            <a:off x="3995962" y="4467321"/>
            <a:ext cx="22060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7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10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7C0DBD4-C3BC-4949-9367-27AD8FAAB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80" y="6767065"/>
            <a:ext cx="3051054" cy="305105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92A87639-AA22-4795-B642-7A4DA1E87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510" y="6767065"/>
            <a:ext cx="3051054" cy="3051054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4921771E-581B-4C5A-88B2-A2310649B394}"/>
              </a:ext>
            </a:extLst>
          </p:cNvPr>
          <p:cNvSpPr txBox="1"/>
          <p:nvPr/>
        </p:nvSpPr>
        <p:spPr>
          <a:xfrm>
            <a:off x="880776" y="7781955"/>
            <a:ext cx="17363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8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1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34A1198-5271-4B3D-B337-F5DE3FE1EF04}"/>
              </a:ext>
            </a:extLst>
          </p:cNvPr>
          <p:cNvSpPr txBox="1"/>
          <p:nvPr/>
        </p:nvSpPr>
        <p:spPr>
          <a:xfrm>
            <a:off x="4159038" y="7781955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8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2</a:t>
            </a:r>
            <a:endParaRPr lang="de-DE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885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9803011D-9BFE-4B8D-AE86-89B09B6C1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20C30AF-769C-4965-A9BD-DB02C08FC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16ACDD3-B730-41C0-AED8-5DC5E867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56BEF44-1270-44DE-A9EF-90FBAC6CD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9626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59D29B6-5641-413D-9808-FD04DE122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53225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51D346E-98D9-48DB-A3B4-02FA3B174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6753225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14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3248767-097B-46F2-8C1A-A1F90D4E9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8964"/>
            <a:ext cx="3051054" cy="305105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4ECF50D0-323B-41EF-A963-322D689EB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8964"/>
            <a:ext cx="3051054" cy="305105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CB8AB58-7A6A-425B-A31F-56A9E8922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8" y="3442383"/>
            <a:ext cx="3051054" cy="305105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E24E6CF-3318-42EE-B977-136310E35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3442383"/>
            <a:ext cx="3051054" cy="3051054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4BCA6381-8E92-4106-A775-6CB9C95E44D9}"/>
              </a:ext>
            </a:extLst>
          </p:cNvPr>
          <p:cNvSpPr txBox="1"/>
          <p:nvPr/>
        </p:nvSpPr>
        <p:spPr>
          <a:xfrm>
            <a:off x="829109" y="1119416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8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3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2B666D-44BD-4571-928E-9C060773F349}"/>
              </a:ext>
            </a:extLst>
          </p:cNvPr>
          <p:cNvSpPr txBox="1"/>
          <p:nvPr/>
        </p:nvSpPr>
        <p:spPr>
          <a:xfrm>
            <a:off x="4213598" y="1119185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8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4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1BB7CD-F020-4F84-896B-DDB18B07FE27}"/>
              </a:ext>
            </a:extLst>
          </p:cNvPr>
          <p:cNvSpPr txBox="1"/>
          <p:nvPr/>
        </p:nvSpPr>
        <p:spPr>
          <a:xfrm>
            <a:off x="829108" y="4467321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8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5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199687-7517-4A32-ACA3-802CB5B10A8A}"/>
              </a:ext>
            </a:extLst>
          </p:cNvPr>
          <p:cNvSpPr txBox="1"/>
          <p:nvPr/>
        </p:nvSpPr>
        <p:spPr>
          <a:xfrm>
            <a:off x="4169086" y="4467321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8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6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7C0DBD4-C3BC-4949-9367-27AD8FAAB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80" y="6767065"/>
            <a:ext cx="3051054" cy="305105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92A87639-AA22-4795-B642-7A4DA1E87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510" y="6767065"/>
            <a:ext cx="3051054" cy="3051054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4921771E-581B-4C5A-88B2-A2310649B394}"/>
              </a:ext>
            </a:extLst>
          </p:cNvPr>
          <p:cNvSpPr txBox="1"/>
          <p:nvPr/>
        </p:nvSpPr>
        <p:spPr>
          <a:xfrm>
            <a:off x="819060" y="7781955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8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7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34A1198-5271-4B3D-B337-F5DE3FE1EF04}"/>
              </a:ext>
            </a:extLst>
          </p:cNvPr>
          <p:cNvSpPr txBox="1"/>
          <p:nvPr/>
        </p:nvSpPr>
        <p:spPr>
          <a:xfrm>
            <a:off x="4159038" y="7781955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8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8</a:t>
            </a:r>
            <a:endParaRPr lang="de-DE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236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9803011D-9BFE-4B8D-AE86-89B09B6C1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20C30AF-769C-4965-A9BD-DB02C08FC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16ACDD3-B730-41C0-AED8-5DC5E867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56BEF44-1270-44DE-A9EF-90FBAC6CD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9626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59D29B6-5641-413D-9808-FD04DE122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53225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51D346E-98D9-48DB-A3B4-02FA3B174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6753225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94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3248767-097B-46F2-8C1A-A1F90D4E9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8964"/>
            <a:ext cx="3051054" cy="305105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4ECF50D0-323B-41EF-A963-322D689EB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8964"/>
            <a:ext cx="3051054" cy="305105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BCA6381-8E92-4106-A775-6CB9C95E44D9}"/>
              </a:ext>
            </a:extLst>
          </p:cNvPr>
          <p:cNvSpPr txBox="1"/>
          <p:nvPr/>
        </p:nvSpPr>
        <p:spPr>
          <a:xfrm>
            <a:off x="829109" y="1119416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8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9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2B666D-44BD-4571-928E-9C060773F349}"/>
              </a:ext>
            </a:extLst>
          </p:cNvPr>
          <p:cNvSpPr txBox="1"/>
          <p:nvPr/>
        </p:nvSpPr>
        <p:spPr>
          <a:xfrm>
            <a:off x="4040474" y="1119185"/>
            <a:ext cx="22060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8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10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2C302A29-3457-4C7B-A63C-83A7328695AD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BD7AE9B2-2D80-49C6-BFB3-C220452B06D3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BA400A55-AA46-4ABB-BAFA-ADF7BDA53985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068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9803011D-9BFE-4B8D-AE86-89B09B6C1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20C30AF-769C-4965-A9BD-DB02C08FC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43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3248767-097B-46F2-8C1A-A1F90D4E9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98916"/>
            <a:ext cx="3051054" cy="305105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4ECF50D0-323B-41EF-A963-322D689EB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98916"/>
            <a:ext cx="3051054" cy="305105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CB8AB58-7A6A-425B-A31F-56A9E8922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8" y="3452431"/>
            <a:ext cx="3051054" cy="305105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E24E6CF-3318-42EE-B977-136310E35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3452431"/>
            <a:ext cx="3051054" cy="3051054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AF94057D-D145-4E3A-AFC9-EBC18375E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1" y="6753630"/>
            <a:ext cx="3051054" cy="305105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8EF30B56-7F8F-48D2-9C39-48821F15D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967" y="6753224"/>
            <a:ext cx="3051054" cy="3051054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4BCA6381-8E92-4106-A775-6CB9C95E44D9}"/>
              </a:ext>
            </a:extLst>
          </p:cNvPr>
          <p:cNvSpPr txBox="1"/>
          <p:nvPr/>
        </p:nvSpPr>
        <p:spPr>
          <a:xfrm>
            <a:off x="1431838" y="1119416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2B666D-44BD-4571-928E-9C060773F349}"/>
              </a:ext>
            </a:extLst>
          </p:cNvPr>
          <p:cNvSpPr txBox="1"/>
          <p:nvPr/>
        </p:nvSpPr>
        <p:spPr>
          <a:xfrm>
            <a:off x="4643203" y="1119185"/>
            <a:ext cx="1000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1BB7CD-F020-4F84-896B-DDB18B07FE27}"/>
              </a:ext>
            </a:extLst>
          </p:cNvPr>
          <p:cNvSpPr txBox="1"/>
          <p:nvPr/>
        </p:nvSpPr>
        <p:spPr>
          <a:xfrm>
            <a:off x="1258713" y="4467321"/>
            <a:ext cx="1000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199687-7517-4A32-ACA3-802CB5B10A8A}"/>
              </a:ext>
            </a:extLst>
          </p:cNvPr>
          <p:cNvSpPr txBox="1"/>
          <p:nvPr/>
        </p:nvSpPr>
        <p:spPr>
          <a:xfrm>
            <a:off x="4652099" y="4467321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063727A-C120-496B-AAE0-B59AECC9CD83}"/>
              </a:ext>
            </a:extLst>
          </p:cNvPr>
          <p:cNvSpPr txBox="1"/>
          <p:nvPr/>
        </p:nvSpPr>
        <p:spPr>
          <a:xfrm>
            <a:off x="1196997" y="7792300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B73C241-312F-4495-98B0-8810B753AFA0}"/>
              </a:ext>
            </a:extLst>
          </p:cNvPr>
          <p:cNvSpPr txBox="1"/>
          <p:nvPr/>
        </p:nvSpPr>
        <p:spPr>
          <a:xfrm>
            <a:off x="4581486" y="7770919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2095633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BEF0E6BD-22E5-46EC-B32E-36249272E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BABA774-8E5B-4A66-9028-50B800777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1C1BD93-7FE8-42B7-9F3C-21BAADEC8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0113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196FBCC-F46A-4691-A844-D46BCE3DF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3440113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E00CE7E-7EC5-4C10-BCF6-C67B9A1E1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53225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2D60E79-99EC-4F8A-9618-60F378AC9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6753225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38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3248767-097B-46F2-8C1A-A1F90D4E9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8964"/>
            <a:ext cx="3051054" cy="305105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4ECF50D0-323B-41EF-A963-322D689EB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8964"/>
            <a:ext cx="3051054" cy="305105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CB8AB58-7A6A-425B-A31F-56A9E8922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8" y="3442383"/>
            <a:ext cx="3051054" cy="305105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E24E6CF-3318-42EE-B977-136310E35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3442383"/>
            <a:ext cx="3051054" cy="3051054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4BCA6381-8E92-4106-A775-6CB9C95E44D9}"/>
              </a:ext>
            </a:extLst>
          </p:cNvPr>
          <p:cNvSpPr txBox="1"/>
          <p:nvPr/>
        </p:nvSpPr>
        <p:spPr>
          <a:xfrm>
            <a:off x="1196998" y="1119416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2B666D-44BD-4571-928E-9C060773F349}"/>
              </a:ext>
            </a:extLst>
          </p:cNvPr>
          <p:cNvSpPr txBox="1"/>
          <p:nvPr/>
        </p:nvSpPr>
        <p:spPr>
          <a:xfrm>
            <a:off x="4581487" y="1119185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1BB7CD-F020-4F84-896B-DDB18B07FE27}"/>
              </a:ext>
            </a:extLst>
          </p:cNvPr>
          <p:cNvSpPr txBox="1"/>
          <p:nvPr/>
        </p:nvSpPr>
        <p:spPr>
          <a:xfrm>
            <a:off x="1196998" y="4467321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63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199687-7517-4A32-ACA3-802CB5B10A8A}"/>
              </a:ext>
            </a:extLst>
          </p:cNvPr>
          <p:cNvSpPr txBox="1"/>
          <p:nvPr/>
        </p:nvSpPr>
        <p:spPr>
          <a:xfrm>
            <a:off x="4652099" y="4467321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70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F8175544-C7C5-42E1-9536-440AE939C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76" y="6767065"/>
            <a:ext cx="3051054" cy="305105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26D1674-3A9D-4881-96F6-B7074BFE4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510" y="6767065"/>
            <a:ext cx="3051054" cy="3051054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064BF966-5DC6-4119-8DC3-9B0A6E90C089}"/>
              </a:ext>
            </a:extLst>
          </p:cNvPr>
          <p:cNvSpPr txBox="1"/>
          <p:nvPr/>
        </p:nvSpPr>
        <p:spPr>
          <a:xfrm>
            <a:off x="1441887" y="7781955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98429B4-C62E-4D33-97D5-DC61EF678316}"/>
              </a:ext>
            </a:extLst>
          </p:cNvPr>
          <p:cNvSpPr txBox="1"/>
          <p:nvPr/>
        </p:nvSpPr>
        <p:spPr>
          <a:xfrm>
            <a:off x="4723864" y="7781955"/>
            <a:ext cx="1000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266676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05355644-22DB-4412-8E08-14C4B6B02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1EF529B-92A5-43A5-AC27-AA6E137F5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139759B-6305-44CE-9695-40CB48C3C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6FBB22B-8091-4095-911C-182FE89CE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0113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353B6E7-0114-4E3A-83E9-305EC1DFA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53225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FF74AEF-0ECF-410D-A13B-2B5B91FA1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208" y="6753225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16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BEF0E6BD-22E5-46EC-B32E-36249272E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BABA774-8E5B-4A66-9028-50B800777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1C1BD93-7FE8-42B7-9F3C-21BAADEC8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0113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196FBCC-F46A-4691-A844-D46BCE3DF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3440113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E00CE7E-7EC5-4C10-BCF6-C67B9A1E1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53225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2D60E79-99EC-4F8A-9618-60F378AC9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6753225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97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3248767-097B-46F2-8C1A-A1F90D4E9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8964"/>
            <a:ext cx="3051054" cy="305105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4ECF50D0-323B-41EF-A963-322D689EB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8964"/>
            <a:ext cx="3051054" cy="305105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CB8AB58-7A6A-425B-A31F-56A9E8922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8" y="3442383"/>
            <a:ext cx="3051054" cy="305105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E24E6CF-3318-42EE-B977-136310E35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3442383"/>
            <a:ext cx="3051054" cy="3051054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4BCA6381-8E92-4106-A775-6CB9C95E44D9}"/>
              </a:ext>
            </a:extLst>
          </p:cNvPr>
          <p:cNvSpPr txBox="1"/>
          <p:nvPr/>
        </p:nvSpPr>
        <p:spPr>
          <a:xfrm>
            <a:off x="1196999" y="1119416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2B666D-44BD-4571-928E-9C060773F349}"/>
              </a:ext>
            </a:extLst>
          </p:cNvPr>
          <p:cNvSpPr txBox="1"/>
          <p:nvPr/>
        </p:nvSpPr>
        <p:spPr>
          <a:xfrm>
            <a:off x="4581488" y="1119185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1BB7CD-F020-4F84-896B-DDB18B07FE27}"/>
              </a:ext>
            </a:extLst>
          </p:cNvPr>
          <p:cNvSpPr txBox="1"/>
          <p:nvPr/>
        </p:nvSpPr>
        <p:spPr>
          <a:xfrm>
            <a:off x="1196999" y="4467321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199687-7517-4A32-ACA3-802CB5B10A8A}"/>
              </a:ext>
            </a:extLst>
          </p:cNvPr>
          <p:cNvSpPr txBox="1"/>
          <p:nvPr/>
        </p:nvSpPr>
        <p:spPr>
          <a:xfrm>
            <a:off x="4652100" y="4467321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48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F8175544-C7C5-42E1-9536-440AE939C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76" y="6767065"/>
            <a:ext cx="3051054" cy="305105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26D1674-3A9D-4881-96F6-B7074BFE4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510" y="6767065"/>
            <a:ext cx="3051054" cy="3051054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064BF966-5DC6-4119-8DC3-9B0A6E90C089}"/>
              </a:ext>
            </a:extLst>
          </p:cNvPr>
          <p:cNvSpPr txBox="1"/>
          <p:nvPr/>
        </p:nvSpPr>
        <p:spPr>
          <a:xfrm>
            <a:off x="1207047" y="7781955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98429B4-C62E-4D33-97D5-DC61EF678316}"/>
              </a:ext>
            </a:extLst>
          </p:cNvPr>
          <p:cNvSpPr txBox="1"/>
          <p:nvPr/>
        </p:nvSpPr>
        <p:spPr>
          <a:xfrm>
            <a:off x="4662148" y="7781955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64</a:t>
            </a:r>
          </a:p>
        </p:txBody>
      </p:sp>
    </p:spTree>
    <p:extLst>
      <p:ext uri="{BB962C8B-B14F-4D97-AF65-F5344CB8AC3E}">
        <p14:creationId xmlns:p14="http://schemas.microsoft.com/office/powerpoint/2010/main" val="960029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BEF0E6BD-22E5-46EC-B32E-36249272E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BABA774-8E5B-4A66-9028-50B800777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1C1BD93-7FE8-42B7-9F3C-21BAADEC8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0113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196FBCC-F46A-4691-A844-D46BCE3DF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3440113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E00CE7E-7EC5-4C10-BCF6-C67B9A1E1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53225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2D60E79-99EC-4F8A-9618-60F378AC9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6753225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70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3248767-097B-46F2-8C1A-A1F90D4E9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8964"/>
            <a:ext cx="3051054" cy="305105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4ECF50D0-323B-41EF-A963-322D689EB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8964"/>
            <a:ext cx="3051054" cy="3051054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4BCA6381-8E92-4106-A775-6CB9C95E44D9}"/>
              </a:ext>
            </a:extLst>
          </p:cNvPr>
          <p:cNvSpPr txBox="1"/>
          <p:nvPr/>
        </p:nvSpPr>
        <p:spPr>
          <a:xfrm>
            <a:off x="1196999" y="1119416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72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2B666D-44BD-4571-928E-9C060773F349}"/>
              </a:ext>
            </a:extLst>
          </p:cNvPr>
          <p:cNvSpPr txBox="1"/>
          <p:nvPr/>
        </p:nvSpPr>
        <p:spPr>
          <a:xfrm>
            <a:off x="4581488" y="1119185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1660343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BEF0E6BD-22E5-46EC-B32E-36249272E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BABA774-8E5B-4A66-9028-50B800777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68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F57FF524-E75F-47FF-988E-47E0E07E2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0146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472617D-5A7C-4130-BD1A-889040C2D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101721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B8A3A67-C744-4970-8E4C-99C465BC6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50600"/>
            <a:ext cx="3051054" cy="305105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1847174-A8FA-4A46-AF9B-C127DCFDB7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3450600"/>
            <a:ext cx="3051054" cy="305105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8EEF479-F86A-4556-95D1-FEAE1F5BC2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61847"/>
            <a:ext cx="3051054" cy="305105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2335CA8-88FC-40F3-AED6-249FE861D0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6761847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19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05355644-22DB-4412-8E08-14C4B6B02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1EF529B-92A5-43A5-AC27-AA6E137F5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139759B-6305-44CE-9695-40CB48C3C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6FBB22B-8091-4095-911C-182FE89CE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0113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353B6E7-0114-4E3A-83E9-305EC1DFA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53225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FF74AEF-0ECF-410D-A13B-2B5B91FA1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208" y="6753225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83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CDCECFDF-32FD-4871-8A9F-681089C8F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63" y="99324"/>
            <a:ext cx="3051054" cy="305105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EBB1309-42AB-4332-84B5-BA1AFA6F2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511" y="103778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7871F8C-4C1A-49B4-9048-0DA2AB96A5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69" y="3447569"/>
            <a:ext cx="3051054" cy="305105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F5149DA-E02E-4843-999B-5EC38A00E2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341" y="3446369"/>
            <a:ext cx="3051054" cy="305105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A10AEF4-8D1E-4505-BC87-E9F10DB853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63" y="6758816"/>
            <a:ext cx="3051054" cy="305105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8440F29-92DE-43A4-851B-A4997B9D76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32" y="6766466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39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05355644-22DB-4412-8E08-14C4B6B02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1EF529B-92A5-43A5-AC27-AA6E137F5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139759B-6305-44CE-9695-40CB48C3C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6FBB22B-8091-4095-911C-182FE89CE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0113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353B6E7-0114-4E3A-83E9-305EC1DFA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53225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FF74AEF-0ECF-410D-A13B-2B5B91FA1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208" y="6753225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93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91E60E53-14BD-4D4D-9C61-7D905FCCC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681"/>
            <a:ext cx="3051054" cy="305105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E40B684-6C27-4945-AF2A-4A78D33D4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511" y="103778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38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05355644-22DB-4412-8E08-14C4B6B02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1EF529B-92A5-43A5-AC27-AA6E137F5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90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3248767-097B-46F2-8C1A-A1F90D4E9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8964"/>
            <a:ext cx="3051054" cy="305105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4ECF50D0-323B-41EF-A963-322D689EB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8964"/>
            <a:ext cx="3051054" cy="305105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CB8AB58-7A6A-425B-A31F-56A9E8922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8" y="3452431"/>
            <a:ext cx="3051054" cy="305105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E24E6CF-3318-42EE-B977-136310E35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3452431"/>
            <a:ext cx="3051054" cy="3051054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AF94057D-D145-4E3A-AFC9-EBC18375E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1" y="6753630"/>
            <a:ext cx="3051054" cy="305105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8EF30B56-7F8F-48D2-9C39-48821F15D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967" y="6753224"/>
            <a:ext cx="3051054" cy="3051054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4BCA6381-8E92-4106-A775-6CB9C95E44D9}"/>
              </a:ext>
            </a:extLst>
          </p:cNvPr>
          <p:cNvSpPr txBox="1"/>
          <p:nvPr/>
        </p:nvSpPr>
        <p:spPr>
          <a:xfrm>
            <a:off x="890824" y="1119416"/>
            <a:ext cx="17363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7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1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2B666D-44BD-4571-928E-9C060773F349}"/>
              </a:ext>
            </a:extLst>
          </p:cNvPr>
          <p:cNvSpPr txBox="1"/>
          <p:nvPr/>
        </p:nvSpPr>
        <p:spPr>
          <a:xfrm>
            <a:off x="4213598" y="1119185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7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2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1BB7CD-F020-4F84-896B-DDB18B07FE27}"/>
              </a:ext>
            </a:extLst>
          </p:cNvPr>
          <p:cNvSpPr txBox="1"/>
          <p:nvPr/>
        </p:nvSpPr>
        <p:spPr>
          <a:xfrm>
            <a:off x="829108" y="4467321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7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3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199687-7517-4A32-ACA3-802CB5B10A8A}"/>
              </a:ext>
            </a:extLst>
          </p:cNvPr>
          <p:cNvSpPr txBox="1"/>
          <p:nvPr/>
        </p:nvSpPr>
        <p:spPr>
          <a:xfrm>
            <a:off x="4284210" y="4467321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7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4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063727A-C120-496B-AAE0-B59AECC9CD83}"/>
              </a:ext>
            </a:extLst>
          </p:cNvPr>
          <p:cNvSpPr txBox="1"/>
          <p:nvPr/>
        </p:nvSpPr>
        <p:spPr>
          <a:xfrm>
            <a:off x="829108" y="7792300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7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5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B73C241-312F-4495-98B0-8810B753AFA0}"/>
              </a:ext>
            </a:extLst>
          </p:cNvPr>
          <p:cNvSpPr txBox="1"/>
          <p:nvPr/>
        </p:nvSpPr>
        <p:spPr>
          <a:xfrm>
            <a:off x="4284210" y="7770920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7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6</a:t>
            </a:r>
            <a:endParaRPr lang="de-DE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093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A4-Papier (210 x 297 mm)</PresentationFormat>
  <Paragraphs>40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 Höhler</dc:creator>
  <cp:lastModifiedBy>Martin Höhler</cp:lastModifiedBy>
  <cp:revision>11</cp:revision>
  <dcterms:created xsi:type="dcterms:W3CDTF">2021-07-01T16:13:24Z</dcterms:created>
  <dcterms:modified xsi:type="dcterms:W3CDTF">2021-08-23T22:02:15Z</dcterms:modified>
</cp:coreProperties>
</file>