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069" userDrawn="1">
          <p15:clr>
            <a:srgbClr val="A4A3A4"/>
          </p15:clr>
        </p15:guide>
        <p15:guide id="4" pos="2251" userDrawn="1">
          <p15:clr>
            <a:srgbClr val="A4A3A4"/>
          </p15:clr>
        </p15:guide>
        <p15:guide id="5" orient="horz" pos="2167" userDrawn="1">
          <p15:clr>
            <a:srgbClr val="A4A3A4"/>
          </p15:clr>
        </p15:guide>
        <p15:guide id="7" orient="horz" pos="42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715"/>
  </p:normalViewPr>
  <p:slideViewPr>
    <p:cSldViewPr snapToGrid="0">
      <p:cViewPr varScale="1">
        <p:scale>
          <a:sx n="86" d="100"/>
          <a:sy n="86" d="100"/>
        </p:scale>
        <p:origin x="2868" y="108"/>
      </p:cViewPr>
      <p:guideLst>
        <p:guide orient="horz" pos="1986"/>
        <p:guide pos="2160"/>
        <p:guide pos="2069"/>
        <p:guide pos="2251"/>
        <p:guide orient="horz" pos="2167"/>
        <p:guide orient="horz" pos="42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C51FF-BA97-4BAE-BE99-6132DDF25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8A9394-D89A-4AC8-AB65-D95BAEEF6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3FC37-5EEC-4FA8-A441-CC21ADFC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CB203C-595A-499D-8A25-6D302791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88F656-BFDB-4F14-AC1D-AD28C804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7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61A4C-1999-4A38-A0B9-09098E80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7A2381-6730-40E8-84FE-E5CE82960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306A45-A19D-481B-B398-D38EB22D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DBC6E8-30D4-44A4-B892-456B942C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C141AF-F4AE-44DD-A339-1A108BAA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54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217149-897B-4A91-80ED-7FB4ECF44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247D81-6A5A-44A9-A859-3C3D49385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82E36D-8408-46B9-9A42-86E60DFB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808AA4-4DD3-435F-95E4-54B7BD9A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C6C920-D2B9-4821-B0AE-9B692DC1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16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C7167-3B07-4CCD-B87F-F6232715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C9A4CA-8ED4-47C7-A3FC-A6AC3DFE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121A2F-3293-4090-A540-F365CC17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39BBFA-9965-4BAE-B299-75178F91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82DD36-0287-40A2-9898-5FCE8A7C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69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595A5-8432-4E9D-B1B3-72D5FCCE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833E1-9C7B-4E73-9A1D-29C506855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671581-FF0F-4B00-8F7B-9A4B07C9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BD301-DBCB-49C9-AC55-A523D869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A0248D-CC65-4316-8625-E66958FC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15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5F1E8-C5EB-472D-9F6C-97B0A352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ED4D76-DB3C-4EC9-A211-94D7E47DE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2EE746-91BE-4537-807F-CA96FB432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E4913C-7002-43E5-8731-324417C7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732013-91A3-4E3E-BD47-CD640BB7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FFE672-1976-44E6-81D7-3544C590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55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38945-421A-4C55-A4C6-30FE7CD2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957100-928C-4B61-9F56-DCB93D1FB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AC674F-89D5-4DFE-8413-C4B0D21ED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1DBDAB-70E9-4884-8915-4CB4C2C67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6C18D4-6DB9-4886-A0ED-801681D5D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1B984B3-E6FE-436F-95D9-EDC3DEC0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A194A1-C456-44AB-80BE-C864F553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298E41-1D1C-4F24-B17A-4BEEDD37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15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70305-572E-41DB-AA56-529A58CD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0386CC-E187-4176-B88E-14C69793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8D66F8C-A8FC-4E81-AD83-678A18BC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3FCC1E-52BD-4EBE-BF66-BB8A197E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06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4312D9-9AE7-4745-9191-B23A1AF5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1E38E6-F9DC-4A5B-9FA4-E68525D8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BEF48E-57BB-4AAB-BE0F-A8DD9158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49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989FD-D6B6-4E05-B45D-BE77BC2F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572AFC-2F00-445E-9EB7-82BFEB4FC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56F7C4-3BF0-4BA8-B7B2-DE932B3E7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8CD671-1404-4830-B116-714D93AB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DB7B92-ED07-41DF-81D8-607942B8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B55F60-C0C9-4047-9134-46ED7E75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71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096F4-9ABD-470C-8B65-0F7C4AA6D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04B9B2D-03D7-4A57-B649-4943D2A93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149230-C37F-4490-B289-821E4940C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0CC300-968C-42FD-87C2-3B52B126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4726D3-DC79-4E02-9530-10FFB93A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192800-4592-4FAC-9873-5506B565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27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130847-7650-4D8A-B641-41400632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DB893D-71F4-44DB-9D27-BFB098E6A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CF5A27-C43E-4180-B364-EC49054B5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88AD6-97CE-41B0-BEAA-52A3645B9898}" type="datetimeFigureOut">
              <a:rPr lang="de-DE" smtClean="0"/>
              <a:t>20.08.2021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F54978-63D8-4361-835F-3018E8D4D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1FF81F-0543-4731-A412-B2FC63A30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F06EDF50-A720-4300-8AD5-C1DA81964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2" y="157177"/>
            <a:ext cx="3051054" cy="3051054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FA7B8A54-4651-453F-9002-115DC5905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95" y="3427472"/>
            <a:ext cx="3051054" cy="3051054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823EDC-AD8D-4C48-9636-A427118F5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331" y="3427472"/>
            <a:ext cx="3051054" cy="305105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DC306ED7-47B5-4A3C-9DC9-0797866CD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157177"/>
            <a:ext cx="3051054" cy="3051054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4B161DCE-9A4A-FC4C-A299-C5E02343E24B}"/>
              </a:ext>
            </a:extLst>
          </p:cNvPr>
          <p:cNvSpPr/>
          <p:nvPr/>
        </p:nvSpPr>
        <p:spPr>
          <a:xfrm>
            <a:off x="410545" y="1274433"/>
            <a:ext cx="2668555" cy="816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1 Reihe dazu.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23246C0-D84F-E040-BDB2-4D2B635681AC}"/>
              </a:ext>
            </a:extLst>
          </p:cNvPr>
          <p:cNvSpPr/>
          <p:nvPr/>
        </p:nvSpPr>
        <p:spPr>
          <a:xfrm>
            <a:off x="3764711" y="376418"/>
            <a:ext cx="2668555" cy="2612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1 Reihe weg.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2F9B091-C142-934E-8905-E047757DE1BE}"/>
              </a:ext>
            </a:extLst>
          </p:cNvPr>
          <p:cNvSpPr/>
          <p:nvPr/>
        </p:nvSpPr>
        <p:spPr>
          <a:xfrm>
            <a:off x="410546" y="3646714"/>
            <a:ext cx="2668555" cy="2612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In jeder Reihe 1 Punkt dazu.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6C29BC6-5182-8B49-B33C-1A9CB48E9422}"/>
              </a:ext>
            </a:extLst>
          </p:cNvPr>
          <p:cNvSpPr/>
          <p:nvPr/>
        </p:nvSpPr>
        <p:spPr>
          <a:xfrm>
            <a:off x="3792580" y="3646713"/>
            <a:ext cx="2668555" cy="2612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In jeder Reihe 1 Punkt weg.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21646045-88BB-49EB-904F-3606265BF3D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67" y="9130676"/>
            <a:ext cx="1764030" cy="476250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043649B9-10CE-4D9E-BF06-F8DB36BC1F44}"/>
              </a:ext>
            </a:extLst>
          </p:cNvPr>
          <p:cNvSpPr txBox="1"/>
          <p:nvPr/>
        </p:nvSpPr>
        <p:spPr>
          <a:xfrm>
            <a:off x="3838599" y="9130676"/>
            <a:ext cx="2175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 inklusiv mit PIKAS – 2021 ©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39945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C3415FE0-E253-410A-A1B0-1B5CBDD08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46" y="3438623"/>
            <a:ext cx="3051054" cy="3051054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EDB6B6A2-9592-4C20-8B2C-92A7B5C71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3453101"/>
            <a:ext cx="3051054" cy="3051054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16DDE1A-BF61-41C9-9E75-8EB1FA4C2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98" y="104783"/>
            <a:ext cx="3051054" cy="3051054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4DA40385-4629-4C03-BB32-E8D4CFF77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578" y="101721"/>
            <a:ext cx="3051054" cy="3051054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4B161DCE-9A4A-FC4C-A299-C5E02343E24B}"/>
              </a:ext>
            </a:extLst>
          </p:cNvPr>
          <p:cNvSpPr/>
          <p:nvPr/>
        </p:nvSpPr>
        <p:spPr>
          <a:xfrm>
            <a:off x="410547" y="298580"/>
            <a:ext cx="2668555" cy="2612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2 Reihen dazu.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23246C0-D84F-E040-BDB2-4D2B635681AC}"/>
              </a:ext>
            </a:extLst>
          </p:cNvPr>
          <p:cNvSpPr/>
          <p:nvPr/>
        </p:nvSpPr>
        <p:spPr>
          <a:xfrm>
            <a:off x="3764713" y="320962"/>
            <a:ext cx="2668555" cy="2612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2 Reihen weg.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2F9B091-C142-934E-8905-E047757DE1BE}"/>
              </a:ext>
            </a:extLst>
          </p:cNvPr>
          <p:cNvSpPr/>
          <p:nvPr/>
        </p:nvSpPr>
        <p:spPr>
          <a:xfrm>
            <a:off x="410546" y="3646714"/>
            <a:ext cx="2668555" cy="2612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In jeder Reihe 2 Punkte dazu.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6C29BC6-5182-8B49-B33C-1A9CB48E9422}"/>
              </a:ext>
            </a:extLst>
          </p:cNvPr>
          <p:cNvSpPr/>
          <p:nvPr/>
        </p:nvSpPr>
        <p:spPr>
          <a:xfrm>
            <a:off x="3694760" y="3646714"/>
            <a:ext cx="2668555" cy="2612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In jeder Reihe 2 Punkte weg.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D0507E-E0E1-4E21-A4C2-32FFA902A31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67" y="9130676"/>
            <a:ext cx="1764030" cy="476250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2FB72970-57E3-47A1-A571-D5F5154E7489}"/>
              </a:ext>
            </a:extLst>
          </p:cNvPr>
          <p:cNvSpPr txBox="1"/>
          <p:nvPr/>
        </p:nvSpPr>
        <p:spPr>
          <a:xfrm>
            <a:off x="3838599" y="9130676"/>
            <a:ext cx="2175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 inklusiv mit PIKAS – 2021 ©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23319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A4-Papier (210 x 297 mm)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Höhler</dc:creator>
  <cp:lastModifiedBy>Martin Höhler</cp:lastModifiedBy>
  <cp:revision>10</cp:revision>
  <dcterms:created xsi:type="dcterms:W3CDTF">2021-07-01T16:13:24Z</dcterms:created>
  <dcterms:modified xsi:type="dcterms:W3CDTF">2021-08-20T12:43:01Z</dcterms:modified>
</cp:coreProperties>
</file>