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69" userDrawn="1">
          <p15:clr>
            <a:srgbClr val="A4A3A4"/>
          </p15:clr>
        </p15:guide>
        <p15:guide id="4" pos="2251" userDrawn="1">
          <p15:clr>
            <a:srgbClr val="A4A3A4"/>
          </p15:clr>
        </p15:guide>
        <p15:guide id="5" orient="horz" pos="2167" userDrawn="1">
          <p15:clr>
            <a:srgbClr val="A4A3A4"/>
          </p15:clr>
        </p15:guide>
        <p15:guide id="7" orient="horz" pos="42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5"/>
  </p:normalViewPr>
  <p:slideViewPr>
    <p:cSldViewPr snapToGrid="0">
      <p:cViewPr varScale="1">
        <p:scale>
          <a:sx n="58" d="100"/>
          <a:sy n="58" d="100"/>
        </p:scale>
        <p:origin x="2160" y="96"/>
      </p:cViewPr>
      <p:guideLst>
        <p:guide orient="horz" pos="1986"/>
        <p:guide pos="2160"/>
        <p:guide pos="2069"/>
        <p:guide pos="2251"/>
        <p:guide orient="horz" pos="2167"/>
        <p:guide orient="horz" pos="42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1FF-BA97-4BAE-BE99-6132DDF2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8A9394-D89A-4AC8-AB65-D95BAEEF6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FC37-5EEC-4FA8-A441-CC21ADFC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CB203C-595A-499D-8A25-6D302791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88F656-BFDB-4F14-AC1D-AD28C804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61A4C-1999-4A38-A0B9-09098E80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7A2381-6730-40E8-84FE-E5CE82960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06A45-A19D-481B-B398-D38EB22D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BC6E8-30D4-44A4-B892-456B942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C141AF-F4AE-44DD-A339-1A108BAA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54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217149-897B-4A91-80ED-7FB4ECF44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247D81-6A5A-44A9-A859-3C3D49385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82E36D-8408-46B9-9A42-86E60DFB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808AA4-4DD3-435F-95E4-54B7BD9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6C920-D2B9-4821-B0AE-9B692DC1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1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7167-3B07-4CCD-B87F-F6232715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9A4CA-8ED4-47C7-A3FC-A6AC3DFE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121A2F-3293-4090-A540-F365CC17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39BBFA-9965-4BAE-B299-75178F91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2DD36-0287-40A2-9898-5FCE8A7C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6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595A5-8432-4E9D-B1B3-72D5FCCE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833E1-9C7B-4E73-9A1D-29C506855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71581-FF0F-4B00-8F7B-9A4B07C9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BD301-DBCB-49C9-AC55-A523D869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0248D-CC65-4316-8625-E66958FC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F1E8-C5EB-472D-9F6C-97B0A35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ED4D76-DB3C-4EC9-A211-94D7E47DE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2EE746-91BE-4537-807F-CA96FB43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4913C-7002-43E5-8731-324417C7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732013-91A3-4E3E-BD47-CD640BB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FE672-1976-44E6-81D7-3544C590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55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8945-421A-4C55-A4C6-30FE7CD2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957100-928C-4B61-9F56-DCB93D1FB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AC674F-89D5-4DFE-8413-C4B0D21E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1DBDAB-70E9-4884-8915-4CB4C2C67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6C18D4-6DB9-4886-A0ED-801681D5D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B984B3-E6FE-436F-95D9-EDC3DEC0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A194A1-C456-44AB-80BE-C864F553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298E41-1D1C-4F24-B17A-4BEEDD37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1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70305-572E-41DB-AA56-529A58CD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0386CC-E187-4176-B88E-14C69793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D66F8C-A8FC-4E81-AD83-678A18B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3FCC1E-52BD-4EBE-BF66-BB8A197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06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4312D9-9AE7-4745-9191-B23A1AF5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1E38E6-F9DC-4A5B-9FA4-E68525D8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BEF48E-57BB-4AAB-BE0F-A8DD9158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989FD-D6B6-4E05-B45D-BE77BC2F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572AFC-2F00-445E-9EB7-82BFEB4F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56F7C4-3BF0-4BA8-B7B2-DE932B3E7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8CD671-1404-4830-B116-714D93AB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DB7B92-ED07-41DF-81D8-607942B8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B55F60-C0C9-4047-9134-46ED7E75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71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096F4-9ABD-470C-8B65-0F7C4AA6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4B9B2D-03D7-4A57-B649-4943D2A93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149230-C37F-4490-B289-821E4940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0CC300-968C-42FD-87C2-3B52B12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726D3-DC79-4E02-9530-10FFB93A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92800-4592-4FAC-9873-5506B565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130847-7650-4D8A-B641-41400632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B893D-71F4-44DB-9D27-BFB098E6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CF5A27-C43E-4180-B364-EC49054B5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54978-63D8-4361-835F-3018E8D4D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1FF81F-0543-4731-A412-B2FC63A30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rafik 30">
            <a:extLst>
              <a:ext uri="{FF2B5EF4-FFF2-40B4-BE49-F238E27FC236}">
                <a16:creationId xmlns:a16="http://schemas.microsoft.com/office/drawing/2014/main" id="{632E636C-B175-4A44-867C-9D5ADC320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857131"/>
            <a:ext cx="1705307" cy="1666841"/>
          </a:xfrm>
          <a:prstGeom prst="rect">
            <a:avLst/>
          </a:prstGeom>
        </p:spPr>
      </p:pic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C999C4AF-491B-E24C-B14A-6AC519F9B4F8}"/>
              </a:ext>
            </a:extLst>
          </p:cNvPr>
          <p:cNvCxnSpPr>
            <a:cxnSpLocks/>
          </p:cNvCxnSpPr>
          <p:nvPr/>
        </p:nvCxnSpPr>
        <p:spPr>
          <a:xfrm>
            <a:off x="5134307" y="1694192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>
            <a:extLst>
              <a:ext uri="{FF2B5EF4-FFF2-40B4-BE49-F238E27FC236}">
                <a16:creationId xmlns:a16="http://schemas.microsoft.com/office/drawing/2014/main" id="{6A4E74B5-EDF0-3546-839E-43E214B27C4C}"/>
              </a:ext>
            </a:extLst>
          </p:cNvPr>
          <p:cNvSpPr/>
          <p:nvPr/>
        </p:nvSpPr>
        <p:spPr>
          <a:xfrm>
            <a:off x="3429000" y="3794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3F26AD66-D559-BD40-AE13-6376F9470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53" y="857131"/>
            <a:ext cx="1705307" cy="1666841"/>
          </a:xfrm>
          <a:prstGeom prst="rect">
            <a:avLst/>
          </a:prstGeom>
        </p:spPr>
      </p:pic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CBB4914-8A9B-6647-A24E-5505FB15F15E}"/>
              </a:ext>
            </a:extLst>
          </p:cNvPr>
          <p:cNvCxnSpPr>
            <a:cxnSpLocks/>
          </p:cNvCxnSpPr>
          <p:nvPr/>
        </p:nvCxnSpPr>
        <p:spPr>
          <a:xfrm>
            <a:off x="1934560" y="1694192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7BA9598D-71E1-AC46-8152-B86FF8FC51E9}"/>
              </a:ext>
            </a:extLst>
          </p:cNvPr>
          <p:cNvSpPr/>
          <p:nvPr/>
        </p:nvSpPr>
        <p:spPr>
          <a:xfrm>
            <a:off x="229253" y="3794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85E7703-7F34-BA44-B4D5-3467F2C9786C}"/>
              </a:ext>
            </a:extLst>
          </p:cNvPr>
          <p:cNvSpPr/>
          <p:nvPr/>
        </p:nvSpPr>
        <p:spPr>
          <a:xfrm>
            <a:off x="3429000" y="3794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B09F62E9-5506-2C43-AF12-32E4B71A7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528031"/>
            <a:ext cx="1705307" cy="1666841"/>
          </a:xfrm>
          <a:prstGeom prst="rect">
            <a:avLst/>
          </a:prstGeom>
        </p:spPr>
      </p:pic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D6014B1C-27D1-A34F-890F-656030CA0B8E}"/>
              </a:ext>
            </a:extLst>
          </p:cNvPr>
          <p:cNvCxnSpPr>
            <a:cxnSpLocks/>
          </p:cNvCxnSpPr>
          <p:nvPr/>
        </p:nvCxnSpPr>
        <p:spPr>
          <a:xfrm>
            <a:off x="5134307" y="4365092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35">
            <a:extLst>
              <a:ext uri="{FF2B5EF4-FFF2-40B4-BE49-F238E27FC236}">
                <a16:creationId xmlns:a16="http://schemas.microsoft.com/office/drawing/2014/main" id="{858D9925-6206-1D4B-9DB2-040D6741C66F}"/>
              </a:ext>
            </a:extLst>
          </p:cNvPr>
          <p:cNvSpPr/>
          <p:nvPr/>
        </p:nvSpPr>
        <p:spPr>
          <a:xfrm>
            <a:off x="3429000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D1CA6797-0136-C34B-9658-2FF934860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528031"/>
            <a:ext cx="1705307" cy="1666841"/>
          </a:xfrm>
          <a:prstGeom prst="rect">
            <a:avLst/>
          </a:prstGeom>
        </p:spPr>
      </p:pic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356DEE10-05FD-304D-8A1B-1D219EB9B302}"/>
              </a:ext>
            </a:extLst>
          </p:cNvPr>
          <p:cNvCxnSpPr>
            <a:cxnSpLocks/>
          </p:cNvCxnSpPr>
          <p:nvPr/>
        </p:nvCxnSpPr>
        <p:spPr>
          <a:xfrm>
            <a:off x="5134307" y="4365092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>
            <a:extLst>
              <a:ext uri="{FF2B5EF4-FFF2-40B4-BE49-F238E27FC236}">
                <a16:creationId xmlns:a16="http://schemas.microsoft.com/office/drawing/2014/main" id="{7970947B-2767-B14B-A7D2-11362B1EDC4B}"/>
              </a:ext>
            </a:extLst>
          </p:cNvPr>
          <p:cNvSpPr/>
          <p:nvPr/>
        </p:nvSpPr>
        <p:spPr>
          <a:xfrm>
            <a:off x="3429000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D90C693E-D8E9-4B4E-9FA6-E69064AD20B4}"/>
              </a:ext>
            </a:extLst>
          </p:cNvPr>
          <p:cNvSpPr/>
          <p:nvPr/>
        </p:nvSpPr>
        <p:spPr>
          <a:xfrm>
            <a:off x="3429000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2" name="Grafik 41">
            <a:extLst>
              <a:ext uri="{FF2B5EF4-FFF2-40B4-BE49-F238E27FC236}">
                <a16:creationId xmlns:a16="http://schemas.microsoft.com/office/drawing/2014/main" id="{3F1E233B-E1C5-7644-9DC1-C29B935E4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53" y="3528031"/>
            <a:ext cx="1705307" cy="1666841"/>
          </a:xfrm>
          <a:prstGeom prst="rect">
            <a:avLst/>
          </a:prstGeom>
        </p:spPr>
      </p:pic>
      <p:cxnSp>
        <p:nvCxnSpPr>
          <p:cNvPr id="43" name="Gerade Verbindung 42">
            <a:extLst>
              <a:ext uri="{FF2B5EF4-FFF2-40B4-BE49-F238E27FC236}">
                <a16:creationId xmlns:a16="http://schemas.microsoft.com/office/drawing/2014/main" id="{244AE809-98DF-554F-8BB3-640B5F41D5B3}"/>
              </a:ext>
            </a:extLst>
          </p:cNvPr>
          <p:cNvCxnSpPr>
            <a:cxnSpLocks/>
          </p:cNvCxnSpPr>
          <p:nvPr/>
        </p:nvCxnSpPr>
        <p:spPr>
          <a:xfrm>
            <a:off x="1934560" y="4365092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2147B7E0-841E-BC41-8E65-9CEADBADCE88}"/>
              </a:ext>
            </a:extLst>
          </p:cNvPr>
          <p:cNvSpPr/>
          <p:nvPr/>
        </p:nvSpPr>
        <p:spPr>
          <a:xfrm>
            <a:off x="229253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B882407-169F-6341-8701-7EF1906975B8}"/>
              </a:ext>
            </a:extLst>
          </p:cNvPr>
          <p:cNvSpPr/>
          <p:nvPr/>
        </p:nvSpPr>
        <p:spPr>
          <a:xfrm>
            <a:off x="229253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13EC3B30-6E51-3D4D-9124-5DE8BFF2B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53" y="6198931"/>
            <a:ext cx="1705307" cy="1666841"/>
          </a:xfrm>
          <a:prstGeom prst="rect">
            <a:avLst/>
          </a:prstGeom>
        </p:spPr>
      </p:pic>
      <p:cxnSp>
        <p:nvCxnSpPr>
          <p:cNvPr id="47" name="Gerade Verbindung 46">
            <a:extLst>
              <a:ext uri="{FF2B5EF4-FFF2-40B4-BE49-F238E27FC236}">
                <a16:creationId xmlns:a16="http://schemas.microsoft.com/office/drawing/2014/main" id="{7A10D538-829F-D047-8A1F-B4079003771B}"/>
              </a:ext>
            </a:extLst>
          </p:cNvPr>
          <p:cNvCxnSpPr>
            <a:cxnSpLocks/>
          </p:cNvCxnSpPr>
          <p:nvPr/>
        </p:nvCxnSpPr>
        <p:spPr>
          <a:xfrm>
            <a:off x="1934560" y="7035992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hteck 47">
            <a:extLst>
              <a:ext uri="{FF2B5EF4-FFF2-40B4-BE49-F238E27FC236}">
                <a16:creationId xmlns:a16="http://schemas.microsoft.com/office/drawing/2014/main" id="{A667410B-6786-3341-8948-C5F893ABB6E2}"/>
              </a:ext>
            </a:extLst>
          </p:cNvPr>
          <p:cNvSpPr/>
          <p:nvPr/>
        </p:nvSpPr>
        <p:spPr>
          <a:xfrm>
            <a:off x="229253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4A88AA75-ADC4-614A-8BD8-396B7A222A67}"/>
              </a:ext>
            </a:extLst>
          </p:cNvPr>
          <p:cNvSpPr/>
          <p:nvPr/>
        </p:nvSpPr>
        <p:spPr>
          <a:xfrm>
            <a:off x="229253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A0536FCC-D69A-4147-B910-9346440BA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957" y="6198931"/>
            <a:ext cx="1705307" cy="1666841"/>
          </a:xfrm>
          <a:prstGeom prst="rect">
            <a:avLst/>
          </a:prstGeom>
        </p:spPr>
      </p:pic>
      <p:cxnSp>
        <p:nvCxnSpPr>
          <p:cNvPr id="51" name="Gerade Verbindung 50">
            <a:extLst>
              <a:ext uri="{FF2B5EF4-FFF2-40B4-BE49-F238E27FC236}">
                <a16:creationId xmlns:a16="http://schemas.microsoft.com/office/drawing/2014/main" id="{1D19EB4B-B3B3-C041-B7DF-BEFF3729CC44}"/>
              </a:ext>
            </a:extLst>
          </p:cNvPr>
          <p:cNvCxnSpPr>
            <a:cxnSpLocks/>
          </p:cNvCxnSpPr>
          <p:nvPr/>
        </p:nvCxnSpPr>
        <p:spPr>
          <a:xfrm>
            <a:off x="5137264" y="7035992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>
            <a:extLst>
              <a:ext uri="{FF2B5EF4-FFF2-40B4-BE49-F238E27FC236}">
                <a16:creationId xmlns:a16="http://schemas.microsoft.com/office/drawing/2014/main" id="{65F34457-CF60-D343-81A0-BED826694710}"/>
              </a:ext>
            </a:extLst>
          </p:cNvPr>
          <p:cNvSpPr/>
          <p:nvPr/>
        </p:nvSpPr>
        <p:spPr>
          <a:xfrm>
            <a:off x="3431957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C813EB98-FF60-4148-8ADC-7D50FDA33BC9}"/>
              </a:ext>
            </a:extLst>
          </p:cNvPr>
          <p:cNvSpPr/>
          <p:nvPr/>
        </p:nvSpPr>
        <p:spPr>
          <a:xfrm>
            <a:off x="3431957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64F218C7-DD8C-4B9B-BF54-EC2F658870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67" y="9130676"/>
            <a:ext cx="1764030" cy="47625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366BFF64-0246-4DD5-99B1-DC9B888FB29B}"/>
              </a:ext>
            </a:extLst>
          </p:cNvPr>
          <p:cNvSpPr txBox="1"/>
          <p:nvPr/>
        </p:nvSpPr>
        <p:spPr>
          <a:xfrm>
            <a:off x="3838599" y="9130676"/>
            <a:ext cx="2175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 inklusiv mit PIKAS – 2021 ©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39945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C2984B6F-84D8-2549-9FC5-0E7AF9B88CB9}"/>
              </a:ext>
            </a:extLst>
          </p:cNvPr>
          <p:cNvSpPr/>
          <p:nvPr/>
        </p:nvSpPr>
        <p:spPr>
          <a:xfrm>
            <a:off x="229253" y="3794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Hilft mir für: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e 4">
            <a:extLst>
              <a:ext uri="{FF2B5EF4-FFF2-40B4-BE49-F238E27FC236}">
                <a16:creationId xmlns:a16="http://schemas.microsoft.com/office/drawing/2014/main" id="{295BD0EE-C9E7-C34E-B2B1-CF3998BC8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97317"/>
              </p:ext>
            </p:extLst>
          </p:nvPr>
        </p:nvGraphicFramePr>
        <p:xfrm>
          <a:off x="343241" y="680508"/>
          <a:ext cx="288080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08451"/>
                  </a:ext>
                </a:extLst>
              </a:tr>
            </a:tbl>
          </a:graphicData>
        </a:graphic>
      </p:graphicFrame>
      <p:sp>
        <p:nvSpPr>
          <p:cNvPr id="17" name="Rechteck 16">
            <a:extLst>
              <a:ext uri="{FF2B5EF4-FFF2-40B4-BE49-F238E27FC236}">
                <a16:creationId xmlns:a16="http://schemas.microsoft.com/office/drawing/2014/main" id="{B639CEDB-FFD8-C74A-A2FE-E103764FF1E1}"/>
              </a:ext>
            </a:extLst>
          </p:cNvPr>
          <p:cNvSpPr/>
          <p:nvPr/>
        </p:nvSpPr>
        <p:spPr>
          <a:xfrm>
            <a:off x="3429000" y="3794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Hilft mir für: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elle 4">
            <a:extLst>
              <a:ext uri="{FF2B5EF4-FFF2-40B4-BE49-F238E27FC236}">
                <a16:creationId xmlns:a16="http://schemas.microsoft.com/office/drawing/2014/main" id="{E924C7E6-345B-F242-843C-3D4E49099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438763"/>
              </p:ext>
            </p:extLst>
          </p:nvPr>
        </p:nvGraphicFramePr>
        <p:xfrm>
          <a:off x="3542988" y="680508"/>
          <a:ext cx="288080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08451"/>
                  </a:ext>
                </a:extLst>
              </a:tr>
            </a:tbl>
          </a:graphicData>
        </a:graphic>
      </p:graphicFrame>
      <p:sp>
        <p:nvSpPr>
          <p:cNvPr id="19" name="Rechteck 18">
            <a:extLst>
              <a:ext uri="{FF2B5EF4-FFF2-40B4-BE49-F238E27FC236}">
                <a16:creationId xmlns:a16="http://schemas.microsoft.com/office/drawing/2014/main" id="{D570CE0C-9EB9-C142-8EBE-758ED1AFB54E}"/>
              </a:ext>
            </a:extLst>
          </p:cNvPr>
          <p:cNvSpPr/>
          <p:nvPr/>
        </p:nvSpPr>
        <p:spPr>
          <a:xfrm>
            <a:off x="229253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Hilft mir für: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Tabelle 4">
            <a:extLst>
              <a:ext uri="{FF2B5EF4-FFF2-40B4-BE49-F238E27FC236}">
                <a16:creationId xmlns:a16="http://schemas.microsoft.com/office/drawing/2014/main" id="{23414C72-E357-2040-9041-02A850FA3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140514"/>
              </p:ext>
            </p:extLst>
          </p:nvPr>
        </p:nvGraphicFramePr>
        <p:xfrm>
          <a:off x="343241" y="3351408"/>
          <a:ext cx="288080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08451"/>
                  </a:ext>
                </a:extLst>
              </a:tr>
            </a:tbl>
          </a:graphicData>
        </a:graphic>
      </p:graphicFrame>
      <p:sp>
        <p:nvSpPr>
          <p:cNvPr id="21" name="Rechteck 20">
            <a:extLst>
              <a:ext uri="{FF2B5EF4-FFF2-40B4-BE49-F238E27FC236}">
                <a16:creationId xmlns:a16="http://schemas.microsoft.com/office/drawing/2014/main" id="{B962C38F-7E9F-034C-BCE1-5056449855B5}"/>
              </a:ext>
            </a:extLst>
          </p:cNvPr>
          <p:cNvSpPr/>
          <p:nvPr/>
        </p:nvSpPr>
        <p:spPr>
          <a:xfrm>
            <a:off x="229253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Hilft mir für: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Tabelle 4">
            <a:extLst>
              <a:ext uri="{FF2B5EF4-FFF2-40B4-BE49-F238E27FC236}">
                <a16:creationId xmlns:a16="http://schemas.microsoft.com/office/drawing/2014/main" id="{E97BD9B9-ED4F-8741-80E2-32054BB6C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949163"/>
              </p:ext>
            </p:extLst>
          </p:nvPr>
        </p:nvGraphicFramePr>
        <p:xfrm>
          <a:off x="343241" y="6022308"/>
          <a:ext cx="288080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08451"/>
                  </a:ext>
                </a:extLst>
              </a:tr>
            </a:tbl>
          </a:graphicData>
        </a:graphic>
      </p:graphicFrame>
      <p:sp>
        <p:nvSpPr>
          <p:cNvPr id="23" name="Rechteck 22">
            <a:extLst>
              <a:ext uri="{FF2B5EF4-FFF2-40B4-BE49-F238E27FC236}">
                <a16:creationId xmlns:a16="http://schemas.microsoft.com/office/drawing/2014/main" id="{5D13B413-B6BA-0D47-8BA0-067AE591A303}"/>
              </a:ext>
            </a:extLst>
          </p:cNvPr>
          <p:cNvSpPr/>
          <p:nvPr/>
        </p:nvSpPr>
        <p:spPr>
          <a:xfrm>
            <a:off x="3429000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Hilft mir für: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Tabelle 4">
            <a:extLst>
              <a:ext uri="{FF2B5EF4-FFF2-40B4-BE49-F238E27FC236}">
                <a16:creationId xmlns:a16="http://schemas.microsoft.com/office/drawing/2014/main" id="{D0AD4116-B8D1-384D-BE6B-C4FA834E7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7058"/>
              </p:ext>
            </p:extLst>
          </p:nvPr>
        </p:nvGraphicFramePr>
        <p:xfrm>
          <a:off x="3542988" y="3351408"/>
          <a:ext cx="288080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08451"/>
                  </a:ext>
                </a:extLst>
              </a:tr>
            </a:tbl>
          </a:graphicData>
        </a:graphic>
      </p:graphicFrame>
      <p:sp>
        <p:nvSpPr>
          <p:cNvPr id="25" name="Rechteck 24">
            <a:extLst>
              <a:ext uri="{FF2B5EF4-FFF2-40B4-BE49-F238E27FC236}">
                <a16:creationId xmlns:a16="http://schemas.microsoft.com/office/drawing/2014/main" id="{B5DCB4FF-CE7F-8549-A46F-057DD8531024}"/>
              </a:ext>
            </a:extLst>
          </p:cNvPr>
          <p:cNvSpPr/>
          <p:nvPr/>
        </p:nvSpPr>
        <p:spPr>
          <a:xfrm>
            <a:off x="3429000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Hilft mir für: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Tabelle 4">
            <a:extLst>
              <a:ext uri="{FF2B5EF4-FFF2-40B4-BE49-F238E27FC236}">
                <a16:creationId xmlns:a16="http://schemas.microsoft.com/office/drawing/2014/main" id="{5A4682D0-53E1-3C4F-BB40-1009E6E15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0890"/>
              </p:ext>
            </p:extLst>
          </p:nvPr>
        </p:nvGraphicFramePr>
        <p:xfrm>
          <a:off x="3542988" y="6022308"/>
          <a:ext cx="288080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•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08451"/>
                  </a:ext>
                </a:extLst>
              </a:tr>
            </a:tbl>
          </a:graphicData>
        </a:graphic>
      </p:graphicFrame>
      <p:pic>
        <p:nvPicPr>
          <p:cNvPr id="14" name="Grafik 13">
            <a:extLst>
              <a:ext uri="{FF2B5EF4-FFF2-40B4-BE49-F238E27FC236}">
                <a16:creationId xmlns:a16="http://schemas.microsoft.com/office/drawing/2014/main" id="{B25CFF2D-1100-4B63-B898-111A7AA301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67" y="9130676"/>
            <a:ext cx="1764030" cy="47625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05CAE7DA-3E1D-4415-AF6F-16D56601F76B}"/>
              </a:ext>
            </a:extLst>
          </p:cNvPr>
          <p:cNvSpPr txBox="1"/>
          <p:nvPr/>
        </p:nvSpPr>
        <p:spPr>
          <a:xfrm>
            <a:off x="3838599" y="9130676"/>
            <a:ext cx="2175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 inklusiv mit PIKAS – 2021 ©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3319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A4-Papier (210 x 297 mm)</PresentationFormat>
  <Paragraphs>98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Höhler</dc:creator>
  <cp:lastModifiedBy>Martin Höhler</cp:lastModifiedBy>
  <cp:revision>14</cp:revision>
  <dcterms:created xsi:type="dcterms:W3CDTF">2021-07-01T16:13:24Z</dcterms:created>
  <dcterms:modified xsi:type="dcterms:W3CDTF">2021-08-20T12:23:15Z</dcterms:modified>
</cp:coreProperties>
</file>