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69" userDrawn="1">
          <p15:clr>
            <a:srgbClr val="A4A3A4"/>
          </p15:clr>
        </p15:guide>
        <p15:guide id="4" pos="2251" userDrawn="1">
          <p15:clr>
            <a:srgbClr val="A4A3A4"/>
          </p15:clr>
        </p15:guide>
        <p15:guide id="5" orient="horz" pos="2167" userDrawn="1">
          <p15:clr>
            <a:srgbClr val="A4A3A4"/>
          </p15:clr>
        </p15:guide>
        <p15:guide id="7" orient="horz" pos="425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Höhler" initials="MH" lastIdx="1" clrIdx="0">
    <p:extLst>
      <p:ext uri="{19B8F6BF-5375-455C-9EA6-DF929625EA0E}">
        <p15:presenceInfo xmlns:p15="http://schemas.microsoft.com/office/powerpoint/2012/main" userId="0f0842b2976909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96"/>
  </p:normalViewPr>
  <p:slideViewPr>
    <p:cSldViewPr snapToGrid="0">
      <p:cViewPr varScale="1">
        <p:scale>
          <a:sx n="69" d="100"/>
          <a:sy n="69" d="100"/>
        </p:scale>
        <p:origin x="3032" y="208"/>
      </p:cViewPr>
      <p:guideLst>
        <p:guide orient="horz" pos="1986"/>
        <p:guide pos="2160"/>
        <p:guide pos="2069"/>
        <p:guide pos="2251"/>
        <p:guide orient="horz" pos="2167"/>
        <p:guide orient="horz" pos="42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C51FF-BA97-4BAE-BE99-6132DDF25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8A9394-D89A-4AC8-AB65-D95BAEEF6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FC37-5EEC-4FA8-A441-CC21ADFC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CB203C-595A-499D-8A25-6D302791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88F656-BFDB-4F14-AC1D-AD28C804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61A4C-1999-4A38-A0B9-09098E80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7A2381-6730-40E8-84FE-E5CE82960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06A45-A19D-481B-B398-D38EB22D4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DBC6E8-30D4-44A4-B892-456B942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C141AF-F4AE-44DD-A339-1A108BAA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54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217149-897B-4A91-80ED-7FB4ECF44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247D81-6A5A-44A9-A859-3C3D49385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82E36D-8408-46B9-9A42-86E60DFB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808AA4-4DD3-435F-95E4-54B7BD9A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C6C920-D2B9-4821-B0AE-9B692DC1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16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C7167-3B07-4CCD-B87F-F6232715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C9A4CA-8ED4-47C7-A3FC-A6AC3DFE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121A2F-3293-4090-A540-F365CC17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9BBFA-9965-4BAE-B299-75178F91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82DD36-0287-40A2-9898-5FCE8A7C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6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595A5-8432-4E9D-B1B3-72D5FCCE7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2833E1-9C7B-4E73-9A1D-29C506855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671581-FF0F-4B00-8F7B-9A4B07C9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BD301-DBCB-49C9-AC55-A523D869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A0248D-CC65-4316-8625-E66958FC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5F1E8-C5EB-472D-9F6C-97B0A35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ED4D76-DB3C-4EC9-A211-94D7E47DE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2EE746-91BE-4537-807F-CA96FB432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4913C-7002-43E5-8731-324417C7C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732013-91A3-4E3E-BD47-CD640BB7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FE672-1976-44E6-81D7-3544C590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5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38945-421A-4C55-A4C6-30FE7CD2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57100-928C-4B61-9F56-DCB93D1FB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AC674F-89D5-4DFE-8413-C4B0D21ED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1DBDAB-70E9-4884-8915-4CB4C2C67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6C18D4-6DB9-4886-A0ED-801681D5D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1B984B3-E6FE-436F-95D9-EDC3DEC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DA194A1-C456-44AB-80BE-C864F553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298E41-1D1C-4F24-B17A-4BEEDD37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156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70305-572E-41DB-AA56-529A58CD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30386CC-E187-4176-B88E-14C69793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8D66F8C-A8FC-4E81-AD83-678A18BC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3FCC1E-52BD-4EBE-BF66-BB8A197E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06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4312D9-9AE7-4745-9191-B23A1AF5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B1E38E6-F9DC-4A5B-9FA4-E68525D8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BEF48E-57BB-4AAB-BE0F-A8DD9158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9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989FD-D6B6-4E05-B45D-BE77BC2F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572AFC-2F00-445E-9EB7-82BFEB4F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56F7C4-3BF0-4BA8-B7B2-DE932B3E7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8CD671-1404-4830-B116-714D93AB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DB7B92-ED07-41DF-81D8-607942B8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B55F60-C0C9-4047-9134-46ED7E75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71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096F4-9ABD-470C-8B65-0F7C4AA6D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B9B2D-03D7-4A57-B649-4943D2A93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149230-C37F-4490-B289-821E4940C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0CC300-968C-42FD-87C2-3B52B126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94726D3-DC79-4E02-9530-10FFB93A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192800-4592-4FAC-9873-5506B565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27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7130847-7650-4D8A-B641-41400632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DB893D-71F4-44DB-9D27-BFB098E6A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CF5A27-C43E-4180-B364-EC49054B5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88AD6-97CE-41B0-BEAA-52A3645B9898}" type="datetimeFigureOut">
              <a:rPr lang="de-DE" smtClean="0"/>
              <a:t>23.08.21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54978-63D8-4361-835F-3018E8D4D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1FF81F-0543-4731-A412-B2FC63A30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EFD-25B7-465E-B619-8BD93CFFA0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2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C999C4AF-491B-E24C-B14A-6AC519F9B4F8}"/>
              </a:ext>
            </a:extLst>
          </p:cNvPr>
          <p:cNvCxnSpPr>
            <a:cxnSpLocks/>
          </p:cNvCxnSpPr>
          <p:nvPr/>
        </p:nvCxnSpPr>
        <p:spPr>
          <a:xfrm>
            <a:off x="3997486" y="1621368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hteck 32">
            <a:extLst>
              <a:ext uri="{FF2B5EF4-FFF2-40B4-BE49-F238E27FC236}">
                <a16:creationId xmlns:a16="http://schemas.microsoft.com/office/drawing/2014/main" id="{6A4E74B5-EDF0-3546-839E-43E214B27C4C}"/>
              </a:ext>
            </a:extLst>
          </p:cNvPr>
          <p:cNvSpPr/>
          <p:nvPr/>
        </p:nvSpPr>
        <p:spPr>
          <a:xfrm>
            <a:off x="3429000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CBB4914-8A9B-6647-A24E-5505FB15F15E}"/>
              </a:ext>
            </a:extLst>
          </p:cNvPr>
          <p:cNvCxnSpPr>
            <a:cxnSpLocks/>
          </p:cNvCxnSpPr>
          <p:nvPr/>
        </p:nvCxnSpPr>
        <p:spPr>
          <a:xfrm>
            <a:off x="1094300" y="1582981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7BA9598D-71E1-AC46-8152-B86FF8FC51E9}"/>
              </a:ext>
            </a:extLst>
          </p:cNvPr>
          <p:cNvSpPr/>
          <p:nvPr/>
        </p:nvSpPr>
        <p:spPr>
          <a:xfrm>
            <a:off x="229253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85E7703-7F34-BA44-B4D5-3467F2C9786C}"/>
              </a:ext>
            </a:extLst>
          </p:cNvPr>
          <p:cNvSpPr/>
          <p:nvPr/>
        </p:nvSpPr>
        <p:spPr>
          <a:xfrm>
            <a:off x="3429000" y="3794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244AE809-98DF-554F-8BB3-640B5F41D5B3}"/>
              </a:ext>
            </a:extLst>
          </p:cNvPr>
          <p:cNvCxnSpPr>
            <a:cxnSpLocks/>
          </p:cNvCxnSpPr>
          <p:nvPr/>
        </p:nvCxnSpPr>
        <p:spPr>
          <a:xfrm>
            <a:off x="1094300" y="4328021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2147B7E0-841E-BC41-8E65-9CEADBADCE88}"/>
              </a:ext>
            </a:extLst>
          </p:cNvPr>
          <p:cNvSpPr/>
          <p:nvPr/>
        </p:nvSpPr>
        <p:spPr>
          <a:xfrm>
            <a:off x="229253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2B882407-169F-6341-8701-7EF1906975B8}"/>
              </a:ext>
            </a:extLst>
          </p:cNvPr>
          <p:cNvSpPr/>
          <p:nvPr/>
        </p:nvSpPr>
        <p:spPr>
          <a:xfrm>
            <a:off x="229253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5" name="Gerade Verbindung 54">
            <a:extLst>
              <a:ext uri="{FF2B5EF4-FFF2-40B4-BE49-F238E27FC236}">
                <a16:creationId xmlns:a16="http://schemas.microsoft.com/office/drawing/2014/main" id="{F441DFAA-715C-3C49-9B79-AD132D34881E}"/>
              </a:ext>
            </a:extLst>
          </p:cNvPr>
          <p:cNvCxnSpPr>
            <a:cxnSpLocks/>
          </p:cNvCxnSpPr>
          <p:nvPr/>
        </p:nvCxnSpPr>
        <p:spPr>
          <a:xfrm>
            <a:off x="4294047" y="4328021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>
            <a:extLst>
              <a:ext uri="{FF2B5EF4-FFF2-40B4-BE49-F238E27FC236}">
                <a16:creationId xmlns:a16="http://schemas.microsoft.com/office/drawing/2014/main" id="{53FE2F3B-91C8-9F44-87B3-469B37B6E6C2}"/>
              </a:ext>
            </a:extLst>
          </p:cNvPr>
          <p:cNvSpPr/>
          <p:nvPr/>
        </p:nvSpPr>
        <p:spPr>
          <a:xfrm>
            <a:off x="3429000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A9E3FD3C-344E-724D-B3F3-E38B2F6E2194}"/>
              </a:ext>
            </a:extLst>
          </p:cNvPr>
          <p:cNvSpPr/>
          <p:nvPr/>
        </p:nvSpPr>
        <p:spPr>
          <a:xfrm>
            <a:off x="3429000" y="30503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8" name="Gerade Verbindung 57">
            <a:extLst>
              <a:ext uri="{FF2B5EF4-FFF2-40B4-BE49-F238E27FC236}">
                <a16:creationId xmlns:a16="http://schemas.microsoft.com/office/drawing/2014/main" id="{F53A584A-E39F-7A43-9D9F-3CDFEA92D7E4}"/>
              </a:ext>
            </a:extLst>
          </p:cNvPr>
          <p:cNvCxnSpPr>
            <a:cxnSpLocks/>
          </p:cNvCxnSpPr>
          <p:nvPr/>
        </p:nvCxnSpPr>
        <p:spPr>
          <a:xfrm>
            <a:off x="1094300" y="6998921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hteck 58">
            <a:extLst>
              <a:ext uri="{FF2B5EF4-FFF2-40B4-BE49-F238E27FC236}">
                <a16:creationId xmlns:a16="http://schemas.microsoft.com/office/drawing/2014/main" id="{1E3B0821-F388-8549-B6DB-85C0B0B9532B}"/>
              </a:ext>
            </a:extLst>
          </p:cNvPr>
          <p:cNvSpPr/>
          <p:nvPr/>
        </p:nvSpPr>
        <p:spPr>
          <a:xfrm>
            <a:off x="229253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015BAE25-4E8B-594F-BFE2-60978478869E}"/>
              </a:ext>
            </a:extLst>
          </p:cNvPr>
          <p:cNvSpPr/>
          <p:nvPr/>
        </p:nvSpPr>
        <p:spPr>
          <a:xfrm>
            <a:off x="229253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CF227BC2-49B3-7348-A675-945D033259F0}"/>
              </a:ext>
            </a:extLst>
          </p:cNvPr>
          <p:cNvCxnSpPr>
            <a:cxnSpLocks/>
          </p:cNvCxnSpPr>
          <p:nvPr/>
        </p:nvCxnSpPr>
        <p:spPr>
          <a:xfrm>
            <a:off x="4294047" y="6998921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CD0FA5D1-BA95-A145-BD08-E99D05F96DCA}"/>
              </a:ext>
            </a:extLst>
          </p:cNvPr>
          <p:cNvSpPr/>
          <p:nvPr/>
        </p:nvSpPr>
        <p:spPr>
          <a:xfrm>
            <a:off x="3429000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BE528551-179F-CE43-8DFD-BA22DB208107}"/>
              </a:ext>
            </a:extLst>
          </p:cNvPr>
          <p:cNvSpPr/>
          <p:nvPr/>
        </p:nvSpPr>
        <p:spPr>
          <a:xfrm>
            <a:off x="3429000" y="5721288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95CE51A-1951-4F9B-BE2C-3E55C8626E5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67" y="9130676"/>
            <a:ext cx="1764030" cy="47625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9E9BF1D-375C-465D-8636-81C36676D6CD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9945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C2984B6F-84D8-2549-9FC5-0E7AF9B88CB9}"/>
              </a:ext>
            </a:extLst>
          </p:cNvPr>
          <p:cNvSpPr/>
          <p:nvPr/>
        </p:nvSpPr>
        <p:spPr>
          <a:xfrm>
            <a:off x="229253" y="379486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Tabelle 4">
            <a:extLst>
              <a:ext uri="{FF2B5EF4-FFF2-40B4-BE49-F238E27FC236}">
                <a16:creationId xmlns:a16="http://schemas.microsoft.com/office/drawing/2014/main" id="{5A4682D0-53E1-3C4F-BB40-1009E6E15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05370"/>
              </p:ext>
            </p:extLst>
          </p:nvPr>
        </p:nvGraphicFramePr>
        <p:xfrm>
          <a:off x="229253" y="770686"/>
          <a:ext cx="288080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•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pic>
        <p:nvPicPr>
          <p:cNvPr id="27" name="Grafik 26">
            <a:extLst>
              <a:ext uri="{FF2B5EF4-FFF2-40B4-BE49-F238E27FC236}">
                <a16:creationId xmlns:a16="http://schemas.microsoft.com/office/drawing/2014/main" id="{96767392-B635-0141-ABE5-D5267E64C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326" y="1253010"/>
            <a:ext cx="1529783" cy="1495277"/>
          </a:xfrm>
          <a:prstGeom prst="rect">
            <a:avLst/>
          </a:prstGeom>
        </p:spPr>
      </p:pic>
      <p:sp>
        <p:nvSpPr>
          <p:cNvPr id="28" name="Rechteck 27">
            <a:extLst>
              <a:ext uri="{FF2B5EF4-FFF2-40B4-BE49-F238E27FC236}">
                <a16:creationId xmlns:a16="http://schemas.microsoft.com/office/drawing/2014/main" id="{C04921B9-0F67-DA42-A2A4-2F14D30BCFCF}"/>
              </a:ext>
            </a:extLst>
          </p:cNvPr>
          <p:cNvSpPr/>
          <p:nvPr/>
        </p:nvSpPr>
        <p:spPr>
          <a:xfrm>
            <a:off x="3429000" y="379486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Tabelle 4">
            <a:extLst>
              <a:ext uri="{FF2B5EF4-FFF2-40B4-BE49-F238E27FC236}">
                <a16:creationId xmlns:a16="http://schemas.microsoft.com/office/drawing/2014/main" id="{FA2BA434-2BDB-CD49-9675-1583E07B9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11007"/>
              </p:ext>
            </p:extLst>
          </p:nvPr>
        </p:nvGraphicFramePr>
        <p:xfrm>
          <a:off x="3429000" y="770686"/>
          <a:ext cx="288080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•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pic>
        <p:nvPicPr>
          <p:cNvPr id="30" name="Grafik 29">
            <a:extLst>
              <a:ext uri="{FF2B5EF4-FFF2-40B4-BE49-F238E27FC236}">
                <a16:creationId xmlns:a16="http://schemas.microsoft.com/office/drawing/2014/main" id="{0E22B986-0D1C-BE4D-807B-19EB41ABD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073" y="1253010"/>
            <a:ext cx="1529783" cy="1495277"/>
          </a:xfrm>
          <a:prstGeom prst="rect">
            <a:avLst/>
          </a:prstGeom>
        </p:spPr>
      </p:pic>
      <p:sp>
        <p:nvSpPr>
          <p:cNvPr id="31" name="Rechteck 30">
            <a:extLst>
              <a:ext uri="{FF2B5EF4-FFF2-40B4-BE49-F238E27FC236}">
                <a16:creationId xmlns:a16="http://schemas.microsoft.com/office/drawing/2014/main" id="{090AC519-F28A-0540-95D3-586C23FF21A1}"/>
              </a:ext>
            </a:extLst>
          </p:cNvPr>
          <p:cNvSpPr/>
          <p:nvPr/>
        </p:nvSpPr>
        <p:spPr>
          <a:xfrm>
            <a:off x="229253" y="3051467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Tabelle 4">
            <a:extLst>
              <a:ext uri="{FF2B5EF4-FFF2-40B4-BE49-F238E27FC236}">
                <a16:creationId xmlns:a16="http://schemas.microsoft.com/office/drawing/2014/main" id="{589650EB-159A-0344-A8B5-27A9FD14C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024"/>
              </p:ext>
            </p:extLst>
          </p:nvPr>
        </p:nvGraphicFramePr>
        <p:xfrm>
          <a:off x="229253" y="3442667"/>
          <a:ext cx="288080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•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pic>
        <p:nvPicPr>
          <p:cNvPr id="33" name="Grafik 32">
            <a:extLst>
              <a:ext uri="{FF2B5EF4-FFF2-40B4-BE49-F238E27FC236}">
                <a16:creationId xmlns:a16="http://schemas.microsoft.com/office/drawing/2014/main" id="{C0FF4E76-F013-4142-BB4C-A3548DD97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326" y="3924991"/>
            <a:ext cx="1529783" cy="1495277"/>
          </a:xfrm>
          <a:prstGeom prst="rect">
            <a:avLst/>
          </a:prstGeom>
        </p:spPr>
      </p:pic>
      <p:sp>
        <p:nvSpPr>
          <p:cNvPr id="34" name="Rechteck 33">
            <a:extLst>
              <a:ext uri="{FF2B5EF4-FFF2-40B4-BE49-F238E27FC236}">
                <a16:creationId xmlns:a16="http://schemas.microsoft.com/office/drawing/2014/main" id="{5B475A45-B4F6-8742-A366-9614FF3672BA}"/>
              </a:ext>
            </a:extLst>
          </p:cNvPr>
          <p:cNvSpPr/>
          <p:nvPr/>
        </p:nvSpPr>
        <p:spPr>
          <a:xfrm>
            <a:off x="3429000" y="3051467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Tabelle 4">
            <a:extLst>
              <a:ext uri="{FF2B5EF4-FFF2-40B4-BE49-F238E27FC236}">
                <a16:creationId xmlns:a16="http://schemas.microsoft.com/office/drawing/2014/main" id="{ACEFE7E1-9C4D-3049-8349-81D0B1E1D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72786"/>
              </p:ext>
            </p:extLst>
          </p:nvPr>
        </p:nvGraphicFramePr>
        <p:xfrm>
          <a:off x="3429000" y="3442667"/>
          <a:ext cx="288080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•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pic>
        <p:nvPicPr>
          <p:cNvPr id="36" name="Grafik 35">
            <a:extLst>
              <a:ext uri="{FF2B5EF4-FFF2-40B4-BE49-F238E27FC236}">
                <a16:creationId xmlns:a16="http://schemas.microsoft.com/office/drawing/2014/main" id="{8DFD589F-90AC-9C4A-B13F-979A39239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073" y="3924991"/>
            <a:ext cx="1529783" cy="1495277"/>
          </a:xfrm>
          <a:prstGeom prst="rect">
            <a:avLst/>
          </a:prstGeom>
        </p:spPr>
      </p:pic>
      <p:sp>
        <p:nvSpPr>
          <p:cNvPr id="37" name="Rechteck 36">
            <a:extLst>
              <a:ext uri="{FF2B5EF4-FFF2-40B4-BE49-F238E27FC236}">
                <a16:creationId xmlns:a16="http://schemas.microsoft.com/office/drawing/2014/main" id="{36C6C69A-B970-9341-8FF8-510AB5CFE627}"/>
              </a:ext>
            </a:extLst>
          </p:cNvPr>
          <p:cNvSpPr/>
          <p:nvPr/>
        </p:nvSpPr>
        <p:spPr>
          <a:xfrm>
            <a:off x="229253" y="5723448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" name="Tabelle 4">
            <a:extLst>
              <a:ext uri="{FF2B5EF4-FFF2-40B4-BE49-F238E27FC236}">
                <a16:creationId xmlns:a16="http://schemas.microsoft.com/office/drawing/2014/main" id="{60CB24FD-A606-CB44-A8A1-6A0127A40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253319"/>
              </p:ext>
            </p:extLst>
          </p:nvPr>
        </p:nvGraphicFramePr>
        <p:xfrm>
          <a:off x="229253" y="6114648"/>
          <a:ext cx="288080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•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pic>
        <p:nvPicPr>
          <p:cNvPr id="39" name="Grafik 38">
            <a:extLst>
              <a:ext uri="{FF2B5EF4-FFF2-40B4-BE49-F238E27FC236}">
                <a16:creationId xmlns:a16="http://schemas.microsoft.com/office/drawing/2014/main" id="{6AF222DE-ADD3-734D-93B6-010E707AA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326" y="6596972"/>
            <a:ext cx="1529783" cy="1495277"/>
          </a:xfrm>
          <a:prstGeom prst="rect">
            <a:avLst/>
          </a:prstGeom>
        </p:spPr>
      </p:pic>
      <p:sp>
        <p:nvSpPr>
          <p:cNvPr id="40" name="Rechteck 39">
            <a:extLst>
              <a:ext uri="{FF2B5EF4-FFF2-40B4-BE49-F238E27FC236}">
                <a16:creationId xmlns:a16="http://schemas.microsoft.com/office/drawing/2014/main" id="{722074D6-2E1D-384F-A118-00A97E5B5D00}"/>
              </a:ext>
            </a:extLst>
          </p:cNvPr>
          <p:cNvSpPr/>
          <p:nvPr/>
        </p:nvSpPr>
        <p:spPr>
          <a:xfrm>
            <a:off x="3429000" y="5723448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Tabelle 4">
            <a:extLst>
              <a:ext uri="{FF2B5EF4-FFF2-40B4-BE49-F238E27FC236}">
                <a16:creationId xmlns:a16="http://schemas.microsoft.com/office/drawing/2014/main" id="{35B506D0-E94A-1E40-8E65-9D204306C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052725"/>
              </p:ext>
            </p:extLst>
          </p:nvPr>
        </p:nvGraphicFramePr>
        <p:xfrm>
          <a:off x="3429000" y="6114648"/>
          <a:ext cx="2880807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___ • ___ = ___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pic>
        <p:nvPicPr>
          <p:cNvPr id="42" name="Grafik 41">
            <a:extLst>
              <a:ext uri="{FF2B5EF4-FFF2-40B4-BE49-F238E27FC236}">
                <a16:creationId xmlns:a16="http://schemas.microsoft.com/office/drawing/2014/main" id="{5835CF42-348B-9C43-9039-B594EF37E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073" y="6596972"/>
            <a:ext cx="1529783" cy="1495277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69756352-3FD4-4BD2-8F7E-EE8C43C5F2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83" y="9131360"/>
            <a:ext cx="1764030" cy="47625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664EC22-BDEB-4AF3-AC5D-DE6EEE747C99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3319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4315333-7892-4F56-9564-0AEB1E649EE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5" y="9130757"/>
            <a:ext cx="1764030" cy="47625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48469ED-B8C2-4A65-8306-67CB0D351E1E}"/>
              </a:ext>
            </a:extLst>
          </p:cNvPr>
          <p:cNvSpPr txBox="1"/>
          <p:nvPr/>
        </p:nvSpPr>
        <p:spPr>
          <a:xfrm>
            <a:off x="3838599" y="913067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solidFill>
                  <a:srgbClr val="8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 inklusiv mit PIKAS – 2021 ©</a:t>
            </a:r>
            <a:endParaRPr lang="de-DE" sz="11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F635957-0BCE-45A5-9FC9-018A1876732E}"/>
              </a:ext>
            </a:extLst>
          </p:cNvPr>
          <p:cNvSpPr txBox="1"/>
          <p:nvPr/>
        </p:nvSpPr>
        <p:spPr>
          <a:xfrm>
            <a:off x="2837331" y="282881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Beispiel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B082280-CFDB-4A72-B8BC-4462641A57B1}"/>
              </a:ext>
            </a:extLst>
          </p:cNvPr>
          <p:cNvSpPr/>
          <p:nvPr/>
        </p:nvSpPr>
        <p:spPr>
          <a:xfrm>
            <a:off x="173497" y="1382791"/>
            <a:ext cx="2994795" cy="23698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Gerade Verbindung 3">
            <a:extLst>
              <a:ext uri="{FF2B5EF4-FFF2-40B4-BE49-F238E27FC236}">
                <a16:creationId xmlns:a16="http://schemas.microsoft.com/office/drawing/2014/main" id="{3C231AF0-1709-4313-93BC-7C41BCA9C094}"/>
              </a:ext>
            </a:extLst>
          </p:cNvPr>
          <p:cNvCxnSpPr>
            <a:cxnSpLocks/>
          </p:cNvCxnSpPr>
          <p:nvPr/>
        </p:nvCxnSpPr>
        <p:spPr>
          <a:xfrm>
            <a:off x="1038544" y="2586284"/>
            <a:ext cx="10369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30A3DF62-AF1C-4D91-A9E6-62E17BAD0A1D}"/>
              </a:ext>
            </a:extLst>
          </p:cNvPr>
          <p:cNvSpPr/>
          <p:nvPr/>
        </p:nvSpPr>
        <p:spPr>
          <a:xfrm>
            <a:off x="3615945" y="1382791"/>
            <a:ext cx="2994795" cy="236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Meine Hilfsaufgabe: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Mein Weg:</a:t>
            </a:r>
          </a:p>
          <a:p>
            <a:endParaRPr lang="de-DE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35 – 7 = 28</a:t>
            </a: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800" b="1" dirty="0">
              <a:latin typeface="Comic Sans MS" panose="030F09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elle 4">
            <a:extLst>
              <a:ext uri="{FF2B5EF4-FFF2-40B4-BE49-F238E27FC236}">
                <a16:creationId xmlns:a16="http://schemas.microsoft.com/office/drawing/2014/main" id="{21756C6F-39E0-4D44-A3FB-E0293A8EA7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405453"/>
              </p:ext>
            </p:extLst>
          </p:nvPr>
        </p:nvGraphicFramePr>
        <p:xfrm>
          <a:off x="3615945" y="1773991"/>
          <a:ext cx="288080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07">
                  <a:extLst>
                    <a:ext uri="{9D8B030D-6E8A-4147-A177-3AD203B41FA5}">
                      <a16:colId xmlns:a16="http://schemas.microsoft.com/office/drawing/2014/main" val="1506140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800" b="0" dirty="0">
                          <a:solidFill>
                            <a:schemeClr val="tx1"/>
                          </a:solidFill>
                          <a:latin typeface="Comic Sans MS" panose="030F0902030302020204" pitchFamily="66" charset="0"/>
                        </a:rPr>
                        <a:t>5 • 7 = 35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8589540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20D218AC-AB3F-40FA-95FE-F699E127990F}"/>
              </a:ext>
            </a:extLst>
          </p:cNvPr>
          <p:cNvSpPr txBox="1"/>
          <p:nvPr/>
        </p:nvSpPr>
        <p:spPr>
          <a:xfrm>
            <a:off x="1247370" y="2144831"/>
            <a:ext cx="116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omic Sans MS" panose="030F0902030302020204" pitchFamily="66" charset="0"/>
              </a:rPr>
              <a:t>4 • 7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BE0E24C-C040-49A8-81E3-836CF0128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752" y="2144831"/>
            <a:ext cx="1530000" cy="158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6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Macintosh PowerPoint</Application>
  <PresentationFormat>A4-Papier (210 x 297 mm)</PresentationFormat>
  <Paragraphs>90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Höhler</dc:creator>
  <cp:lastModifiedBy>Annica Baiker</cp:lastModifiedBy>
  <cp:revision>19</cp:revision>
  <dcterms:created xsi:type="dcterms:W3CDTF">2021-07-01T16:13:24Z</dcterms:created>
  <dcterms:modified xsi:type="dcterms:W3CDTF">2021-08-23T10:32:17Z</dcterms:modified>
</cp:coreProperties>
</file>