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02" d="100"/>
          <a:sy n="102" d="100"/>
        </p:scale>
        <p:origin x="1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9CAD-A1F8-8A4A-BE72-59F2285EB095}" type="datetimeFigureOut">
              <a:rPr lang="de-DE" smtClean="0"/>
              <a:t>19.09.24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133-5AE4-414C-807E-CCD67AF75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72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9CAD-A1F8-8A4A-BE72-59F2285EB095}" type="datetimeFigureOut">
              <a:rPr lang="de-DE" smtClean="0"/>
              <a:t>19.09.24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133-5AE4-414C-807E-CCD67AF75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9CAD-A1F8-8A4A-BE72-59F2285EB095}" type="datetimeFigureOut">
              <a:rPr lang="de-DE" smtClean="0"/>
              <a:t>19.09.24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133-5AE4-414C-807E-CCD67AF75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63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9CAD-A1F8-8A4A-BE72-59F2285EB095}" type="datetimeFigureOut">
              <a:rPr lang="de-DE" smtClean="0"/>
              <a:t>19.09.24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133-5AE4-414C-807E-CCD67AF75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5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9CAD-A1F8-8A4A-BE72-59F2285EB095}" type="datetimeFigureOut">
              <a:rPr lang="de-DE" smtClean="0"/>
              <a:t>19.09.24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133-5AE4-414C-807E-CCD67AF75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50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9CAD-A1F8-8A4A-BE72-59F2285EB095}" type="datetimeFigureOut">
              <a:rPr lang="de-DE" smtClean="0"/>
              <a:t>19.09.24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133-5AE4-414C-807E-CCD67AF75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40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9CAD-A1F8-8A4A-BE72-59F2285EB095}" type="datetimeFigureOut">
              <a:rPr lang="de-DE" smtClean="0"/>
              <a:t>19.09.24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133-5AE4-414C-807E-CCD67AF75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74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9CAD-A1F8-8A4A-BE72-59F2285EB095}" type="datetimeFigureOut">
              <a:rPr lang="de-DE" smtClean="0"/>
              <a:t>19.09.24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133-5AE4-414C-807E-CCD67AF75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65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9CAD-A1F8-8A4A-BE72-59F2285EB095}" type="datetimeFigureOut">
              <a:rPr lang="de-DE" smtClean="0"/>
              <a:t>19.09.24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133-5AE4-414C-807E-CCD67AF75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00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9CAD-A1F8-8A4A-BE72-59F2285EB095}" type="datetimeFigureOut">
              <a:rPr lang="de-DE" smtClean="0"/>
              <a:t>19.09.24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133-5AE4-414C-807E-CCD67AF75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18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9CAD-A1F8-8A4A-BE72-59F2285EB095}" type="datetimeFigureOut">
              <a:rPr lang="de-DE" smtClean="0"/>
              <a:t>19.09.24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5133-5AE4-414C-807E-CCD67AF75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01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49CAD-A1F8-8A4A-BE72-59F2285EB095}" type="datetimeFigureOut">
              <a:rPr lang="de-DE" smtClean="0"/>
              <a:t>19.09.24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B5133-5AE4-414C-807E-CCD67AF75E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93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3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45B523D-AB1B-C078-B6E3-C098AA601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06" y="239822"/>
            <a:ext cx="6705600" cy="6705600"/>
          </a:xfrm>
          <a:prstGeom prst="rect">
            <a:avLst/>
          </a:prstGeom>
        </p:spPr>
      </p:pic>
      <p:sp>
        <p:nvSpPr>
          <p:cNvPr id="8" name="Textfeld 321">
            <a:extLst>
              <a:ext uri="{FF2B5EF4-FFF2-40B4-BE49-F238E27FC236}">
                <a16:creationId xmlns:a16="http://schemas.microsoft.com/office/drawing/2014/main" id="{55BCC118-14C5-CC83-BB5B-94E3318EA576}"/>
              </a:ext>
            </a:extLst>
          </p:cNvPr>
          <p:cNvSpPr txBox="1"/>
          <p:nvPr/>
        </p:nvSpPr>
        <p:spPr>
          <a:xfrm>
            <a:off x="169069" y="239822"/>
            <a:ext cx="1717675" cy="3460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Hunderterpunktefeld</a:t>
            </a:r>
          </a:p>
          <a:p>
            <a:r>
              <a: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9158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4"/>
            <a:ext cx="4010025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</a:t>
            </a:r>
            <a:r>
              <a:rPr lang="de-DE" sz="1200" kern="10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sprachl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Darstellung 2“ - 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Rück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seite</a:t>
            </a: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7EFBB56B-5EA2-340F-8CFE-1EE756DFAB7A}"/>
              </a:ext>
            </a:extLst>
          </p:cNvPr>
          <p:cNvSpPr txBox="1"/>
          <p:nvPr/>
        </p:nvSpPr>
        <p:spPr>
          <a:xfrm>
            <a:off x="427197" y="49434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3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5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+ 5 + 5 = 15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= 8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9435F39-3174-8CA9-86B1-6A2D1597D8B6}"/>
              </a:ext>
            </a:extLst>
          </p:cNvPr>
          <p:cNvSpPr txBox="1"/>
          <p:nvPr/>
        </p:nvSpPr>
        <p:spPr>
          <a:xfrm>
            <a:off x="5345907" y="50387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5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3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+ 3 + 3 + 3 + 3 = 15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= 15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4214D4AA-92B0-4C42-3EB7-DA2553624364}"/>
              </a:ext>
            </a:extLst>
          </p:cNvPr>
          <p:cNvSpPr txBox="1"/>
          <p:nvPr/>
        </p:nvSpPr>
        <p:spPr>
          <a:xfrm>
            <a:off x="426562" y="372332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3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3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+ 3 + 3 = 9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= 9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CB0CFB8A-445E-6872-38E7-BC4CE3782894}"/>
              </a:ext>
            </a:extLst>
          </p:cNvPr>
          <p:cNvSpPr txBox="1"/>
          <p:nvPr/>
        </p:nvSpPr>
        <p:spPr>
          <a:xfrm>
            <a:off x="5345907" y="373411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4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4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+ 4 + 4 + 4 = 16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= 16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E7A0F8B-7D14-B90F-1B77-9E624356FB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17" y="1792287"/>
            <a:ext cx="1699260" cy="16992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8184FAD-8A8D-7793-C2A5-F9B2BBE141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47" y="1792287"/>
            <a:ext cx="1689100" cy="167830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7EBED15-05A5-A77F-B0FF-76294C2552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482" y="5072062"/>
            <a:ext cx="1788795" cy="177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3BA4D0-1957-41F0-C5BE-E75F6885D1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717" y="4962842"/>
            <a:ext cx="1769110" cy="17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47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4"/>
            <a:ext cx="4010025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</a:t>
            </a:r>
            <a:r>
              <a:rPr lang="de-DE" sz="1200" kern="10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sprachl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Darstellung 3“ - 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Vorder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6EDE7D1-41CE-A66E-B3E6-441C0BE191E3}"/>
              </a:ext>
            </a:extLst>
          </p:cNvPr>
          <p:cNvGrpSpPr/>
          <p:nvPr/>
        </p:nvGrpSpPr>
        <p:grpSpPr>
          <a:xfrm>
            <a:off x="419894" y="472122"/>
            <a:ext cx="4919345" cy="3229610"/>
            <a:chOff x="0" y="0"/>
            <a:chExt cx="4919729" cy="3229744"/>
          </a:xfrm>
        </p:grpSpPr>
        <p:sp>
          <p:nvSpPr>
            <p:cNvPr id="14" name="Textfeld 2">
              <a:extLst>
                <a:ext uri="{FF2B5EF4-FFF2-40B4-BE49-F238E27FC236}">
                  <a16:creationId xmlns:a16="http://schemas.microsoft.com/office/drawing/2014/main" id="{787548EE-C39B-288A-003A-3166FD5E293C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3 Reihen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8 Plättchen </a:t>
              </a:r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20ADB2BB-B6F4-3811-C249-C8BBCA888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30A38C4-B996-C618-A1EC-341D765A37D2}"/>
              </a:ext>
            </a:extLst>
          </p:cNvPr>
          <p:cNvGrpSpPr/>
          <p:nvPr/>
        </p:nvGrpSpPr>
        <p:grpSpPr>
          <a:xfrm>
            <a:off x="5339239" y="475297"/>
            <a:ext cx="4919345" cy="3229610"/>
            <a:chOff x="0" y="0"/>
            <a:chExt cx="4919729" cy="3229744"/>
          </a:xfrm>
        </p:grpSpPr>
        <p:sp>
          <p:nvSpPr>
            <p:cNvPr id="12" name="Textfeld 2">
              <a:extLst>
                <a:ext uri="{FF2B5EF4-FFF2-40B4-BE49-F238E27FC236}">
                  <a16:creationId xmlns:a16="http://schemas.microsoft.com/office/drawing/2014/main" id="{B71F1D0F-A330-D5DA-425C-CB67E6570AC4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8 Reihen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3 Plättchen </a:t>
              </a:r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BB77AC7-2D68-CF35-0144-1DCFA1FFF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4C3D58E-4CFC-98B1-B538-010AE3623453}"/>
              </a:ext>
            </a:extLst>
          </p:cNvPr>
          <p:cNvGrpSpPr/>
          <p:nvPr/>
        </p:nvGrpSpPr>
        <p:grpSpPr>
          <a:xfrm>
            <a:off x="420529" y="3704907"/>
            <a:ext cx="4919345" cy="3229610"/>
            <a:chOff x="0" y="0"/>
            <a:chExt cx="4919729" cy="3229744"/>
          </a:xfrm>
        </p:grpSpPr>
        <p:sp>
          <p:nvSpPr>
            <p:cNvPr id="10" name="Textfeld 2">
              <a:extLst>
                <a:ext uri="{FF2B5EF4-FFF2-40B4-BE49-F238E27FC236}">
                  <a16:creationId xmlns:a16="http://schemas.microsoft.com/office/drawing/2014/main" id="{06469A39-7942-03EA-3EB1-0F4AFBC2BD4F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4 Reihen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5 Plättchen </a:t>
              </a:r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F02A60CD-37C6-3038-B492-B71BF72F6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254226F-6A1C-9956-EC5C-C4B3868670C9}"/>
              </a:ext>
            </a:extLst>
          </p:cNvPr>
          <p:cNvGrpSpPr/>
          <p:nvPr/>
        </p:nvGrpSpPr>
        <p:grpSpPr>
          <a:xfrm>
            <a:off x="5339874" y="3705542"/>
            <a:ext cx="4919345" cy="3229610"/>
            <a:chOff x="0" y="0"/>
            <a:chExt cx="4919729" cy="3229744"/>
          </a:xfrm>
        </p:grpSpPr>
        <p:sp>
          <p:nvSpPr>
            <p:cNvPr id="8" name="Textfeld 2">
              <a:extLst>
                <a:ext uri="{FF2B5EF4-FFF2-40B4-BE49-F238E27FC236}">
                  <a16:creationId xmlns:a16="http://schemas.microsoft.com/office/drawing/2014/main" id="{3E7AF001-0025-A849-B51D-38A4BE722C09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5 Reihen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4 Plättchen </a:t>
              </a:r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926A167-B2BF-18CD-C55B-865900AE5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730346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4"/>
            <a:ext cx="4010025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</a:t>
            </a:r>
            <a:r>
              <a:rPr lang="de-DE" sz="1200" kern="10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sprachl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Darstellung 3“ - 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Rück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seite</a:t>
            </a: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36DDC685-3E48-EABD-9A1F-C18149D76BA1}"/>
              </a:ext>
            </a:extLst>
          </p:cNvPr>
          <p:cNvSpPr txBox="1"/>
          <p:nvPr/>
        </p:nvSpPr>
        <p:spPr>
          <a:xfrm>
            <a:off x="427197" y="48291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8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3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16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+ 3 + 3 + 3 + 3 + 3 + 3 + 3 = 24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= 24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B39627-6EC3-59FC-B9B3-B5FF4AAA8E94}"/>
              </a:ext>
            </a:extLst>
          </p:cNvPr>
          <p:cNvSpPr txBox="1"/>
          <p:nvPr/>
        </p:nvSpPr>
        <p:spPr>
          <a:xfrm>
            <a:off x="5345907" y="48990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3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8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+ 8 + 8 = 24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= 24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49429CF7-1761-0CF2-9E8F-E92641B6FEED}"/>
              </a:ext>
            </a:extLst>
          </p:cNvPr>
          <p:cNvSpPr txBox="1"/>
          <p:nvPr/>
        </p:nvSpPr>
        <p:spPr>
          <a:xfrm>
            <a:off x="426562" y="370935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5 Reihen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4 Plättchen </a:t>
            </a:r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+ 4 + 4 + 4 + 4 = 20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= 6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400F5480-B50C-AA41-D735-F0DC4C43AF0A}"/>
              </a:ext>
            </a:extLst>
          </p:cNvPr>
          <p:cNvSpPr txBox="1"/>
          <p:nvPr/>
        </p:nvSpPr>
        <p:spPr>
          <a:xfrm>
            <a:off x="5345907" y="372014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4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5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+ 5 + 5 + 5 = 20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= 20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0D990C-2278-2E47-6C8B-04391ABA3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42" y="1775142"/>
            <a:ext cx="1762760" cy="17627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81960ED-A2F9-069A-E191-194489A37F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02" y="1775142"/>
            <a:ext cx="1739265" cy="17132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F166914-DFCD-04AD-9369-40A16679A9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092" y="5053647"/>
            <a:ext cx="1709420" cy="170942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34AE7AF-FE48-AFF8-7C77-DEDD188599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82" y="5064442"/>
            <a:ext cx="1699260" cy="17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49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4"/>
            <a:ext cx="4010025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„Punktefeld 1“ - 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Vorder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seite</a:t>
            </a: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EF0C1929-3418-6EA4-A1B3-64D04BE2B267}"/>
              </a:ext>
            </a:extLst>
          </p:cNvPr>
          <p:cNvSpPr txBox="1"/>
          <p:nvPr/>
        </p:nvSpPr>
        <p:spPr>
          <a:xfrm>
            <a:off x="427197" y="47085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4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A6FD717-AE58-EA3D-C7C2-5368C6AB940D}"/>
              </a:ext>
            </a:extLst>
          </p:cNvPr>
          <p:cNvSpPr txBox="1"/>
          <p:nvPr/>
        </p:nvSpPr>
        <p:spPr>
          <a:xfrm>
            <a:off x="5342097" y="47402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4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7F1D9705-6BA4-0A66-CDDE-93BE6AA6C252}"/>
              </a:ext>
            </a:extLst>
          </p:cNvPr>
          <p:cNvSpPr txBox="1"/>
          <p:nvPr/>
        </p:nvSpPr>
        <p:spPr>
          <a:xfrm>
            <a:off x="426562" y="370427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4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401FC461-73B0-BC6D-ABE0-73BCC0BC2B0B}"/>
              </a:ext>
            </a:extLst>
          </p:cNvPr>
          <p:cNvSpPr txBox="1"/>
          <p:nvPr/>
        </p:nvSpPr>
        <p:spPr>
          <a:xfrm>
            <a:off x="5345907" y="370681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4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2B36F9A-AE5B-3E50-3169-62E6707C2F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82" y="1347787"/>
            <a:ext cx="2142490" cy="219519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2132354-C654-B50B-55E6-1289E164B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17" y="1349057"/>
            <a:ext cx="2139315" cy="21393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BE84DCF-ABE2-D1C4-89F0-20358331B1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17" y="4581207"/>
            <a:ext cx="2132965" cy="21780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2C966D7-77A4-C40D-CD98-7CB310CD36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62" y="4568507"/>
            <a:ext cx="2204720" cy="219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6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4"/>
            <a:ext cx="4010025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„Punktefeld 1“ - 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Rück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seite</a:t>
            </a: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D43DB4E5-1CAA-A417-0147-A48E4DD42761}"/>
              </a:ext>
            </a:extLst>
          </p:cNvPr>
          <p:cNvSpPr txBox="1"/>
          <p:nvPr/>
        </p:nvSpPr>
        <p:spPr>
          <a:xfrm>
            <a:off x="424657" y="46005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6B8C174-C032-F90D-4E12-2EE78B0B6407}"/>
              </a:ext>
            </a:extLst>
          </p:cNvPr>
          <p:cNvSpPr txBox="1"/>
          <p:nvPr/>
        </p:nvSpPr>
        <p:spPr>
          <a:xfrm>
            <a:off x="5347177" y="46259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CACC0897-874B-0FFC-F414-150A81D514AC}"/>
              </a:ext>
            </a:extLst>
          </p:cNvPr>
          <p:cNvSpPr txBox="1"/>
          <p:nvPr/>
        </p:nvSpPr>
        <p:spPr>
          <a:xfrm>
            <a:off x="428467" y="369157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D7A49D5D-253B-E9EF-C534-32EC076D6D51}"/>
              </a:ext>
            </a:extLst>
          </p:cNvPr>
          <p:cNvSpPr txBox="1"/>
          <p:nvPr/>
        </p:nvSpPr>
        <p:spPr>
          <a:xfrm>
            <a:off x="5347812" y="369220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6ED3ED62-F5EC-298B-B25A-00D21F73E72B}"/>
              </a:ext>
            </a:extLst>
          </p:cNvPr>
          <p:cNvSpPr txBox="1"/>
          <p:nvPr/>
        </p:nvSpPr>
        <p:spPr>
          <a:xfrm>
            <a:off x="736442" y="2413952"/>
            <a:ext cx="218694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+ 3 + 3 + 3 + 3 + 3 = 18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B8528D52-4894-77F5-98C4-5FAD825D5B01}"/>
              </a:ext>
            </a:extLst>
          </p:cNvPr>
          <p:cNvSpPr txBox="1"/>
          <p:nvPr/>
        </p:nvSpPr>
        <p:spPr>
          <a:xfrm>
            <a:off x="1104107" y="2831147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= 18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3BD25FF0-650E-4888-ABEA-07A435CAE97F}"/>
              </a:ext>
            </a:extLst>
          </p:cNvPr>
          <p:cNvSpPr txBox="1"/>
          <p:nvPr/>
        </p:nvSpPr>
        <p:spPr>
          <a:xfrm>
            <a:off x="6168867" y="2828607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= 18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1">
            <a:extLst>
              <a:ext uri="{FF2B5EF4-FFF2-40B4-BE49-F238E27FC236}">
                <a16:creationId xmlns:a16="http://schemas.microsoft.com/office/drawing/2014/main" id="{43AC2CBB-9235-691C-6432-5BFB23F93620}"/>
              </a:ext>
            </a:extLst>
          </p:cNvPr>
          <p:cNvSpPr txBox="1"/>
          <p:nvPr/>
        </p:nvSpPr>
        <p:spPr>
          <a:xfrm>
            <a:off x="5944077" y="2373947"/>
            <a:ext cx="184594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+ 6 + 6 = 18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BC467-5C65-FC63-20C6-949387E6E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27" y="1768792"/>
            <a:ext cx="1600200" cy="163957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FC1F900-94E1-E376-0786-49104833E7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77" y="1862772"/>
            <a:ext cx="1600835" cy="1600835"/>
          </a:xfrm>
          <a:prstGeom prst="rect">
            <a:avLst/>
          </a:prstGeom>
        </p:spPr>
      </p:pic>
      <p:sp>
        <p:nvSpPr>
          <p:cNvPr id="14" name="Textfeld 1">
            <a:extLst>
              <a:ext uri="{FF2B5EF4-FFF2-40B4-BE49-F238E27FC236}">
                <a16:creationId xmlns:a16="http://schemas.microsoft.com/office/drawing/2014/main" id="{7ECF7692-99F1-F12A-30F7-91C5869C34DF}"/>
              </a:ext>
            </a:extLst>
          </p:cNvPr>
          <p:cNvSpPr txBox="1"/>
          <p:nvPr/>
        </p:nvSpPr>
        <p:spPr>
          <a:xfrm>
            <a:off x="966947" y="5616892"/>
            <a:ext cx="184594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+ 2 = 4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707969EE-67F1-77E9-7925-58A3068B3AA6}"/>
              </a:ext>
            </a:extLst>
          </p:cNvPr>
          <p:cNvSpPr txBox="1"/>
          <p:nvPr/>
        </p:nvSpPr>
        <p:spPr>
          <a:xfrm>
            <a:off x="970757" y="6048057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= 4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feld 1">
            <a:extLst>
              <a:ext uri="{FF2B5EF4-FFF2-40B4-BE49-F238E27FC236}">
                <a16:creationId xmlns:a16="http://schemas.microsoft.com/office/drawing/2014/main" id="{8808D1C0-B9F7-28E1-91CE-14AAC23EE04E}"/>
              </a:ext>
            </a:extLst>
          </p:cNvPr>
          <p:cNvSpPr txBox="1"/>
          <p:nvPr/>
        </p:nvSpPr>
        <p:spPr>
          <a:xfrm>
            <a:off x="6173312" y="6057582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 = 25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feld 1">
            <a:extLst>
              <a:ext uri="{FF2B5EF4-FFF2-40B4-BE49-F238E27FC236}">
                <a16:creationId xmlns:a16="http://schemas.microsoft.com/office/drawing/2014/main" id="{1BA8BAC6-A36E-B9E9-7FC8-63D66DA8FE01}"/>
              </a:ext>
            </a:extLst>
          </p:cNvPr>
          <p:cNvSpPr txBox="1"/>
          <p:nvPr/>
        </p:nvSpPr>
        <p:spPr>
          <a:xfrm>
            <a:off x="5611972" y="5601652"/>
            <a:ext cx="234505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+ 5 + 5 + 5 + 5 = 25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A2E357B-6A8B-016B-3F0B-6060EC26F8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82" y="5156517"/>
            <a:ext cx="1600200" cy="163385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9F72508-CCEF-11C5-BA87-28A996314C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62" y="5032057"/>
            <a:ext cx="1600200" cy="15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16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4"/>
            <a:ext cx="4010025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„Punktefeld 2“ - 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Vorder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seite</a:t>
            </a: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98983221-A35A-1FFA-4BD6-DFAB15EC2EB7}"/>
              </a:ext>
            </a:extLst>
          </p:cNvPr>
          <p:cNvSpPr txBox="1"/>
          <p:nvPr/>
        </p:nvSpPr>
        <p:spPr>
          <a:xfrm>
            <a:off x="427197" y="478790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4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862C61E-C1F8-C840-91E7-49FAB4A67456}"/>
              </a:ext>
            </a:extLst>
          </p:cNvPr>
          <p:cNvSpPr txBox="1"/>
          <p:nvPr/>
        </p:nvSpPr>
        <p:spPr>
          <a:xfrm>
            <a:off x="5342097" y="472440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4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6EF85AC2-8D9B-075D-62B4-8D43B2B71065}"/>
              </a:ext>
            </a:extLst>
          </p:cNvPr>
          <p:cNvSpPr txBox="1"/>
          <p:nvPr/>
        </p:nvSpPr>
        <p:spPr>
          <a:xfrm>
            <a:off x="426562" y="3702685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4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66191912-ACF7-BC6E-FAA9-66B46E1F2B5E}"/>
              </a:ext>
            </a:extLst>
          </p:cNvPr>
          <p:cNvSpPr txBox="1"/>
          <p:nvPr/>
        </p:nvSpPr>
        <p:spPr>
          <a:xfrm>
            <a:off x="5345907" y="3705225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4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32A1922-9A71-1CA2-9ACC-37671DFB5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57" y="1346835"/>
            <a:ext cx="2132965" cy="213296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2456B76-6271-2755-50D2-29B753A659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62" y="1346835"/>
            <a:ext cx="2132330" cy="21520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AE9CD78-3CE7-511C-0D5F-817708EA30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92" y="4581525"/>
            <a:ext cx="2132330" cy="215836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8F946C5-687F-A1E7-18EA-2D2C5DE8A8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62" y="4581525"/>
            <a:ext cx="2132330" cy="211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1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4"/>
            <a:ext cx="4010025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„Punktefeld 2“ - 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Rück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seite</a:t>
            </a: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0E5B6784-2DAE-BDC9-4CEA-A755B064E33F}"/>
              </a:ext>
            </a:extLst>
          </p:cNvPr>
          <p:cNvSpPr txBox="1"/>
          <p:nvPr/>
        </p:nvSpPr>
        <p:spPr>
          <a:xfrm>
            <a:off x="415132" y="46894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994DEE-C659-6123-2E03-F14743987E81}"/>
              </a:ext>
            </a:extLst>
          </p:cNvPr>
          <p:cNvSpPr txBox="1"/>
          <p:nvPr/>
        </p:nvSpPr>
        <p:spPr>
          <a:xfrm>
            <a:off x="5337652" y="46958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25D3480B-DB58-5E96-0E5F-8CD9ADD82C38}"/>
              </a:ext>
            </a:extLst>
          </p:cNvPr>
          <p:cNvSpPr txBox="1"/>
          <p:nvPr/>
        </p:nvSpPr>
        <p:spPr>
          <a:xfrm>
            <a:off x="418942" y="369855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D541B87E-935E-74BD-D02D-6B9BF5921095}"/>
              </a:ext>
            </a:extLst>
          </p:cNvPr>
          <p:cNvSpPr txBox="1"/>
          <p:nvPr/>
        </p:nvSpPr>
        <p:spPr>
          <a:xfrm>
            <a:off x="5357337" y="370871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8753B2B2-1BEF-5EFB-65B8-7271D2305689}"/>
              </a:ext>
            </a:extLst>
          </p:cNvPr>
          <p:cNvSpPr txBox="1"/>
          <p:nvPr/>
        </p:nvSpPr>
        <p:spPr>
          <a:xfrm>
            <a:off x="507207" y="2425382"/>
            <a:ext cx="262509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+ 2 + 2 + 2 + 2 + 2 + 2 = 14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71131ACD-5C2F-88AD-CCB7-E61F5E5A58AA}"/>
              </a:ext>
            </a:extLst>
          </p:cNvPr>
          <p:cNvSpPr txBox="1"/>
          <p:nvPr/>
        </p:nvSpPr>
        <p:spPr>
          <a:xfrm>
            <a:off x="1094582" y="2838132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= 14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0D4CC40F-9362-BF50-FA8F-AFF402EAD746}"/>
              </a:ext>
            </a:extLst>
          </p:cNvPr>
          <p:cNvSpPr txBox="1"/>
          <p:nvPr/>
        </p:nvSpPr>
        <p:spPr>
          <a:xfrm>
            <a:off x="5934552" y="2822257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 = 14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1">
            <a:extLst>
              <a:ext uri="{FF2B5EF4-FFF2-40B4-BE49-F238E27FC236}">
                <a16:creationId xmlns:a16="http://schemas.microsoft.com/office/drawing/2014/main" id="{C2B35F61-3429-9522-90E1-F344C4A663FE}"/>
              </a:ext>
            </a:extLst>
          </p:cNvPr>
          <p:cNvSpPr txBox="1"/>
          <p:nvPr/>
        </p:nvSpPr>
        <p:spPr>
          <a:xfrm>
            <a:off x="5934552" y="2380932"/>
            <a:ext cx="184594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+ 7 = 14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1">
            <a:extLst>
              <a:ext uri="{FF2B5EF4-FFF2-40B4-BE49-F238E27FC236}">
                <a16:creationId xmlns:a16="http://schemas.microsoft.com/office/drawing/2014/main" id="{9D60A830-55E9-2ACA-8176-B74D6B350600}"/>
              </a:ext>
            </a:extLst>
          </p:cNvPr>
          <p:cNvSpPr txBox="1"/>
          <p:nvPr/>
        </p:nvSpPr>
        <p:spPr>
          <a:xfrm>
            <a:off x="957422" y="5611177"/>
            <a:ext cx="184594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+ 9 + 9 = 27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feld 1">
            <a:extLst>
              <a:ext uri="{FF2B5EF4-FFF2-40B4-BE49-F238E27FC236}">
                <a16:creationId xmlns:a16="http://schemas.microsoft.com/office/drawing/2014/main" id="{8E7CA9DC-D1C7-47C5-C43B-47087F454890}"/>
              </a:ext>
            </a:extLst>
          </p:cNvPr>
          <p:cNvSpPr txBox="1"/>
          <p:nvPr/>
        </p:nvSpPr>
        <p:spPr>
          <a:xfrm>
            <a:off x="1146652" y="6067742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 = 27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feld 1">
            <a:extLst>
              <a:ext uri="{FF2B5EF4-FFF2-40B4-BE49-F238E27FC236}">
                <a16:creationId xmlns:a16="http://schemas.microsoft.com/office/drawing/2014/main" id="{0253EA8F-075E-A0E5-0462-D4FA68366048}"/>
              </a:ext>
            </a:extLst>
          </p:cNvPr>
          <p:cNvSpPr txBox="1"/>
          <p:nvPr/>
        </p:nvSpPr>
        <p:spPr>
          <a:xfrm>
            <a:off x="6163787" y="6077267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 = 24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8073ED19-7F6E-39FD-48EE-9C95E3A105E8}"/>
              </a:ext>
            </a:extLst>
          </p:cNvPr>
          <p:cNvSpPr txBox="1"/>
          <p:nvPr/>
        </p:nvSpPr>
        <p:spPr>
          <a:xfrm>
            <a:off x="5846287" y="5608637"/>
            <a:ext cx="20447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+ 6 + 6 + 6 = 24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86801E0-58CD-A647-F5EC-8AD0AE9B88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47" y="1865312"/>
            <a:ext cx="1612265" cy="161226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5226828-7641-7D14-D501-191F381A5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17" y="1864677"/>
            <a:ext cx="1585595" cy="16002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0864DC5-ECA2-6748-4073-DDA412AEA8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12" y="5155882"/>
            <a:ext cx="1612265" cy="163195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6777F15-B835-F91D-A1F6-3251A4DF99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147" y="5080317"/>
            <a:ext cx="1569720" cy="15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35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5"/>
            <a:ext cx="4552156" cy="23135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 und Plus als Tauschaufgaben 1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- 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Vorder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9F14D56-91CE-3A18-CD25-68F721DCE05D}"/>
              </a:ext>
            </a:extLst>
          </p:cNvPr>
          <p:cNvGrpSpPr/>
          <p:nvPr/>
        </p:nvGrpSpPr>
        <p:grpSpPr>
          <a:xfrm>
            <a:off x="424974" y="472122"/>
            <a:ext cx="4919345" cy="3229610"/>
            <a:chOff x="0" y="0"/>
            <a:chExt cx="4919729" cy="3229744"/>
          </a:xfrm>
        </p:grpSpPr>
        <p:sp>
          <p:nvSpPr>
            <p:cNvPr id="18" name="Textfeld 2">
              <a:extLst>
                <a:ext uri="{FF2B5EF4-FFF2-40B4-BE49-F238E27FC236}">
                  <a16:creationId xmlns:a16="http://schemas.microsoft.com/office/drawing/2014/main" id="{CC7E9D27-B9B5-D330-1683-05FBF1B94D5E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C7AAC0A-7594-EF36-8300-D2337B007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68BE75B-27EF-6D80-4879-5D0C0EC06454}"/>
              </a:ext>
            </a:extLst>
          </p:cNvPr>
          <p:cNvGrpSpPr/>
          <p:nvPr/>
        </p:nvGrpSpPr>
        <p:grpSpPr>
          <a:xfrm>
            <a:off x="5346859" y="475297"/>
            <a:ext cx="4919345" cy="3229610"/>
            <a:chOff x="0" y="0"/>
            <a:chExt cx="4919729" cy="3229744"/>
          </a:xfrm>
        </p:grpSpPr>
        <p:sp>
          <p:nvSpPr>
            <p:cNvPr id="16" name="Textfeld 2">
              <a:extLst>
                <a:ext uri="{FF2B5EF4-FFF2-40B4-BE49-F238E27FC236}">
                  <a16:creationId xmlns:a16="http://schemas.microsoft.com/office/drawing/2014/main" id="{C713F3F0-D452-1EA0-5195-596C1D97643B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94B49CAA-5502-72DF-A231-8E425EE68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F529E1B-017C-73E2-1CE9-823706C2AA1E}"/>
              </a:ext>
            </a:extLst>
          </p:cNvPr>
          <p:cNvGrpSpPr/>
          <p:nvPr/>
        </p:nvGrpSpPr>
        <p:grpSpPr>
          <a:xfrm>
            <a:off x="428149" y="3704907"/>
            <a:ext cx="4919345" cy="3229610"/>
            <a:chOff x="0" y="0"/>
            <a:chExt cx="4919729" cy="3229744"/>
          </a:xfrm>
        </p:grpSpPr>
        <p:sp>
          <p:nvSpPr>
            <p:cNvPr id="14" name="Textfeld 2">
              <a:extLst>
                <a:ext uri="{FF2B5EF4-FFF2-40B4-BE49-F238E27FC236}">
                  <a16:creationId xmlns:a16="http://schemas.microsoft.com/office/drawing/2014/main" id="{498C55D6-499B-C3C5-C5FC-0E724776CBE7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 dirty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8223D29D-CDE8-7FF6-CD09-6BABD7384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21912E6-FDA0-A4BF-56E5-C178ECF1D6C6}"/>
              </a:ext>
            </a:extLst>
          </p:cNvPr>
          <p:cNvGrpSpPr/>
          <p:nvPr/>
        </p:nvGrpSpPr>
        <p:grpSpPr>
          <a:xfrm>
            <a:off x="5347494" y="3705542"/>
            <a:ext cx="4919345" cy="3229610"/>
            <a:chOff x="0" y="0"/>
            <a:chExt cx="4919729" cy="3229744"/>
          </a:xfrm>
        </p:grpSpPr>
        <p:sp>
          <p:nvSpPr>
            <p:cNvPr id="12" name="Textfeld 2">
              <a:extLst>
                <a:ext uri="{FF2B5EF4-FFF2-40B4-BE49-F238E27FC236}">
                  <a16:creationId xmlns:a16="http://schemas.microsoft.com/office/drawing/2014/main" id="{9E306944-6FBD-1C39-2426-916156728BCC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EF0B15BA-F714-A156-DF1E-F3C79393A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8" name="Textfeld 11">
            <a:extLst>
              <a:ext uri="{FF2B5EF4-FFF2-40B4-BE49-F238E27FC236}">
                <a16:creationId xmlns:a16="http://schemas.microsoft.com/office/drawing/2014/main" id="{7E1972A8-61C5-2B6F-0A7C-633C4C0BB835}"/>
              </a:ext>
            </a:extLst>
          </p:cNvPr>
          <p:cNvSpPr txBox="1"/>
          <p:nvPr/>
        </p:nvSpPr>
        <p:spPr>
          <a:xfrm>
            <a:off x="615474" y="2449829"/>
            <a:ext cx="2231390" cy="28067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+ 7 + 7 =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11">
            <a:extLst>
              <a:ext uri="{FF2B5EF4-FFF2-40B4-BE49-F238E27FC236}">
                <a16:creationId xmlns:a16="http://schemas.microsoft.com/office/drawing/2014/main" id="{3F21B069-9B63-895A-448E-363B396289C3}"/>
              </a:ext>
            </a:extLst>
          </p:cNvPr>
          <p:cNvSpPr txBox="1"/>
          <p:nvPr/>
        </p:nvSpPr>
        <p:spPr>
          <a:xfrm>
            <a:off x="5521484" y="2929572"/>
            <a:ext cx="2231390" cy="38131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• 3 =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11">
            <a:extLst>
              <a:ext uri="{FF2B5EF4-FFF2-40B4-BE49-F238E27FC236}">
                <a16:creationId xmlns:a16="http://schemas.microsoft.com/office/drawing/2014/main" id="{B278FC28-F55D-BA54-F625-9F360C2CDCD3}"/>
              </a:ext>
            </a:extLst>
          </p:cNvPr>
          <p:cNvSpPr txBox="1"/>
          <p:nvPr/>
        </p:nvSpPr>
        <p:spPr>
          <a:xfrm>
            <a:off x="610303" y="5651668"/>
            <a:ext cx="2231390" cy="3733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+ 5 + 5 + 5 =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11">
            <a:extLst>
              <a:ext uri="{FF2B5EF4-FFF2-40B4-BE49-F238E27FC236}">
                <a16:creationId xmlns:a16="http://schemas.microsoft.com/office/drawing/2014/main" id="{85F0E9A6-53D0-5EA9-6BAC-9C07BE571752}"/>
              </a:ext>
            </a:extLst>
          </p:cNvPr>
          <p:cNvSpPr txBox="1"/>
          <p:nvPr/>
        </p:nvSpPr>
        <p:spPr>
          <a:xfrm>
            <a:off x="5575459" y="6146482"/>
            <a:ext cx="2231390" cy="39401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• 4 =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15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5"/>
            <a:ext cx="4742656" cy="23685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 und Plus als Tauschaufgaben 1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- 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Rück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seite</a:t>
            </a: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57732D58-42A6-DDE7-9EA7-9397732A15A6}"/>
              </a:ext>
            </a:extLst>
          </p:cNvPr>
          <p:cNvSpPr txBox="1"/>
          <p:nvPr/>
        </p:nvSpPr>
        <p:spPr>
          <a:xfrm>
            <a:off x="415132" y="46767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7302148-9069-DB9C-AAE0-698AEF96F556}"/>
              </a:ext>
            </a:extLst>
          </p:cNvPr>
          <p:cNvSpPr txBox="1"/>
          <p:nvPr/>
        </p:nvSpPr>
        <p:spPr>
          <a:xfrm>
            <a:off x="5337652" y="47085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E9D56291-6DA0-F323-1B2A-D1CBDAC0A412}"/>
              </a:ext>
            </a:extLst>
          </p:cNvPr>
          <p:cNvSpPr txBox="1"/>
          <p:nvPr/>
        </p:nvSpPr>
        <p:spPr>
          <a:xfrm>
            <a:off x="418942" y="369982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09DCD501-726F-EB14-A866-2F92C51AD168}"/>
              </a:ext>
            </a:extLst>
          </p:cNvPr>
          <p:cNvSpPr txBox="1"/>
          <p:nvPr/>
        </p:nvSpPr>
        <p:spPr>
          <a:xfrm>
            <a:off x="5357337" y="370998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D70F8D12-0642-0D65-651F-906C31EE37EF}"/>
              </a:ext>
            </a:extLst>
          </p:cNvPr>
          <p:cNvSpPr txBox="1"/>
          <p:nvPr/>
        </p:nvSpPr>
        <p:spPr>
          <a:xfrm>
            <a:off x="2331562" y="967422"/>
            <a:ext cx="340360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3ABD1315-3A55-7902-F597-89B2184EC046}"/>
              </a:ext>
            </a:extLst>
          </p:cNvPr>
          <p:cNvSpPr txBox="1"/>
          <p:nvPr/>
        </p:nvSpPr>
        <p:spPr>
          <a:xfrm>
            <a:off x="1632427" y="1284922"/>
            <a:ext cx="313690" cy="411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0E692EFE-10CB-4C60-F0A3-D4C73B3F1498}"/>
              </a:ext>
            </a:extLst>
          </p:cNvPr>
          <p:cNvSpPr txBox="1"/>
          <p:nvPr/>
        </p:nvSpPr>
        <p:spPr>
          <a:xfrm>
            <a:off x="507207" y="2413952"/>
            <a:ext cx="262509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+ 3 + 3 + 3 + 3 + 3 + 3 = 21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1">
            <a:extLst>
              <a:ext uri="{FF2B5EF4-FFF2-40B4-BE49-F238E27FC236}">
                <a16:creationId xmlns:a16="http://schemas.microsoft.com/office/drawing/2014/main" id="{95EB6185-B6D0-9349-48FE-E3F446B05A23}"/>
              </a:ext>
            </a:extLst>
          </p:cNvPr>
          <p:cNvSpPr txBox="1"/>
          <p:nvPr/>
        </p:nvSpPr>
        <p:spPr>
          <a:xfrm>
            <a:off x="1094582" y="2839402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= 21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1">
            <a:extLst>
              <a:ext uri="{FF2B5EF4-FFF2-40B4-BE49-F238E27FC236}">
                <a16:creationId xmlns:a16="http://schemas.microsoft.com/office/drawing/2014/main" id="{3363D80F-8D75-0DF5-C601-73A4471037C8}"/>
              </a:ext>
            </a:extLst>
          </p:cNvPr>
          <p:cNvSpPr txBox="1"/>
          <p:nvPr/>
        </p:nvSpPr>
        <p:spPr>
          <a:xfrm>
            <a:off x="6159342" y="2810192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 = 21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feld 1">
            <a:extLst>
              <a:ext uri="{FF2B5EF4-FFF2-40B4-BE49-F238E27FC236}">
                <a16:creationId xmlns:a16="http://schemas.microsoft.com/office/drawing/2014/main" id="{CB69525B-4D1B-05CB-7F43-7D219133597B}"/>
              </a:ext>
            </a:extLst>
          </p:cNvPr>
          <p:cNvSpPr txBox="1"/>
          <p:nvPr/>
        </p:nvSpPr>
        <p:spPr>
          <a:xfrm>
            <a:off x="5934552" y="2341562"/>
            <a:ext cx="184594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+ 7 + 7 = 21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feld 1">
            <a:extLst>
              <a:ext uri="{FF2B5EF4-FFF2-40B4-BE49-F238E27FC236}">
                <a16:creationId xmlns:a16="http://schemas.microsoft.com/office/drawing/2014/main" id="{77EFDBEE-D020-F5E9-61DF-258F522EE34B}"/>
              </a:ext>
            </a:extLst>
          </p:cNvPr>
          <p:cNvSpPr txBox="1"/>
          <p:nvPr/>
        </p:nvSpPr>
        <p:spPr>
          <a:xfrm>
            <a:off x="6535897" y="1302702"/>
            <a:ext cx="340360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69DCCC35-4194-BAB9-1416-E93B15143805}"/>
              </a:ext>
            </a:extLst>
          </p:cNvPr>
          <p:cNvSpPr txBox="1"/>
          <p:nvPr/>
        </p:nvSpPr>
        <p:spPr>
          <a:xfrm>
            <a:off x="7217252" y="980122"/>
            <a:ext cx="313690" cy="411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feld 1">
            <a:extLst>
              <a:ext uri="{FF2B5EF4-FFF2-40B4-BE49-F238E27FC236}">
                <a16:creationId xmlns:a16="http://schemas.microsoft.com/office/drawing/2014/main" id="{4D5A8281-CF3F-FDED-01E6-86FA4203BE61}"/>
              </a:ext>
            </a:extLst>
          </p:cNvPr>
          <p:cNvSpPr txBox="1"/>
          <p:nvPr/>
        </p:nvSpPr>
        <p:spPr>
          <a:xfrm>
            <a:off x="615157" y="5609907"/>
            <a:ext cx="241871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+ 4 + 4 + 4 + 4 = 20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feld 1">
            <a:extLst>
              <a:ext uri="{FF2B5EF4-FFF2-40B4-BE49-F238E27FC236}">
                <a16:creationId xmlns:a16="http://schemas.microsoft.com/office/drawing/2014/main" id="{E7AB92C1-FD2D-B87D-ED29-DBC739C12279}"/>
              </a:ext>
            </a:extLst>
          </p:cNvPr>
          <p:cNvSpPr txBox="1"/>
          <p:nvPr/>
        </p:nvSpPr>
        <p:spPr>
          <a:xfrm>
            <a:off x="1146652" y="6081712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= 20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feld 1">
            <a:extLst>
              <a:ext uri="{FF2B5EF4-FFF2-40B4-BE49-F238E27FC236}">
                <a16:creationId xmlns:a16="http://schemas.microsoft.com/office/drawing/2014/main" id="{5E6BB0CA-C2C0-913C-FCD2-083F5EBE1BF4}"/>
              </a:ext>
            </a:extLst>
          </p:cNvPr>
          <p:cNvSpPr txBox="1"/>
          <p:nvPr/>
        </p:nvSpPr>
        <p:spPr>
          <a:xfrm>
            <a:off x="6163787" y="6078537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 = 20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feld 1">
            <a:extLst>
              <a:ext uri="{FF2B5EF4-FFF2-40B4-BE49-F238E27FC236}">
                <a16:creationId xmlns:a16="http://schemas.microsoft.com/office/drawing/2014/main" id="{754D1725-9D9D-BAC2-4B2B-9AA37D675A38}"/>
              </a:ext>
            </a:extLst>
          </p:cNvPr>
          <p:cNvSpPr txBox="1"/>
          <p:nvPr/>
        </p:nvSpPr>
        <p:spPr>
          <a:xfrm>
            <a:off x="5934552" y="5609907"/>
            <a:ext cx="20447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+ 5 + 5 + 5 = 20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feld 1">
            <a:extLst>
              <a:ext uri="{FF2B5EF4-FFF2-40B4-BE49-F238E27FC236}">
                <a16:creationId xmlns:a16="http://schemas.microsoft.com/office/drawing/2014/main" id="{CFAC0126-92DA-8005-712A-0000DA5B358C}"/>
              </a:ext>
            </a:extLst>
          </p:cNvPr>
          <p:cNvSpPr txBox="1"/>
          <p:nvPr/>
        </p:nvSpPr>
        <p:spPr>
          <a:xfrm>
            <a:off x="2327117" y="4237037"/>
            <a:ext cx="340360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feld 1">
            <a:extLst>
              <a:ext uri="{FF2B5EF4-FFF2-40B4-BE49-F238E27FC236}">
                <a16:creationId xmlns:a16="http://schemas.microsoft.com/office/drawing/2014/main" id="{293F7AE7-AF58-D5FF-1656-111247364EA5}"/>
              </a:ext>
            </a:extLst>
          </p:cNvPr>
          <p:cNvSpPr txBox="1"/>
          <p:nvPr/>
        </p:nvSpPr>
        <p:spPr>
          <a:xfrm>
            <a:off x="1627347" y="4541837"/>
            <a:ext cx="313690" cy="411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feld 1">
            <a:extLst>
              <a:ext uri="{FF2B5EF4-FFF2-40B4-BE49-F238E27FC236}">
                <a16:creationId xmlns:a16="http://schemas.microsoft.com/office/drawing/2014/main" id="{8BA940CA-FFDD-D0E7-98C7-E88714AA2385}"/>
              </a:ext>
            </a:extLst>
          </p:cNvPr>
          <p:cNvSpPr txBox="1"/>
          <p:nvPr/>
        </p:nvSpPr>
        <p:spPr>
          <a:xfrm>
            <a:off x="7235032" y="4237037"/>
            <a:ext cx="340360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feld 1">
            <a:extLst>
              <a:ext uri="{FF2B5EF4-FFF2-40B4-BE49-F238E27FC236}">
                <a16:creationId xmlns:a16="http://schemas.microsoft.com/office/drawing/2014/main" id="{38487141-D3C6-D3A2-BA4D-864C862CD29B}"/>
              </a:ext>
            </a:extLst>
          </p:cNvPr>
          <p:cNvSpPr txBox="1"/>
          <p:nvPr/>
        </p:nvSpPr>
        <p:spPr>
          <a:xfrm>
            <a:off x="6535897" y="4541837"/>
            <a:ext cx="313690" cy="411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F202AAB7-2A7D-4EBB-5529-A5D87ACD92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57" y="1716722"/>
            <a:ext cx="1731010" cy="172021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FD1C0989-1678-37E7-EAE6-0FB2CCFB0A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662" y="5021897"/>
            <a:ext cx="1710055" cy="173672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1C8D36C-0FB1-BE0C-FD06-756FB141BB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092" y="5013007"/>
            <a:ext cx="1710055" cy="1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26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5"/>
            <a:ext cx="4564856" cy="23685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 und Plus als Tauschaufgaben 2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- 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Vorder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846994E-9E36-0413-EB04-7DB48B3855B6}"/>
              </a:ext>
            </a:extLst>
          </p:cNvPr>
          <p:cNvGrpSpPr/>
          <p:nvPr/>
        </p:nvGrpSpPr>
        <p:grpSpPr>
          <a:xfrm>
            <a:off x="424974" y="472122"/>
            <a:ext cx="4919345" cy="3229610"/>
            <a:chOff x="0" y="0"/>
            <a:chExt cx="4919729" cy="3229744"/>
          </a:xfrm>
        </p:grpSpPr>
        <p:sp>
          <p:nvSpPr>
            <p:cNvPr id="18" name="Textfeld 2">
              <a:extLst>
                <a:ext uri="{FF2B5EF4-FFF2-40B4-BE49-F238E27FC236}">
                  <a16:creationId xmlns:a16="http://schemas.microsoft.com/office/drawing/2014/main" id="{F6CDAD92-E3A2-F091-761D-A009D1D8B9F1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 dirty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DDC4E6F-E367-7827-11B7-59B1C4799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0798C5F-1BB7-F352-6086-93F26DAD6B58}"/>
              </a:ext>
            </a:extLst>
          </p:cNvPr>
          <p:cNvGrpSpPr/>
          <p:nvPr/>
        </p:nvGrpSpPr>
        <p:grpSpPr>
          <a:xfrm>
            <a:off x="5346859" y="475297"/>
            <a:ext cx="4919345" cy="3229610"/>
            <a:chOff x="0" y="-12701"/>
            <a:chExt cx="4919729" cy="3229744"/>
          </a:xfrm>
        </p:grpSpPr>
        <p:sp>
          <p:nvSpPr>
            <p:cNvPr id="16" name="Textfeld 2">
              <a:extLst>
                <a:ext uri="{FF2B5EF4-FFF2-40B4-BE49-F238E27FC236}">
                  <a16:creationId xmlns:a16="http://schemas.microsoft.com/office/drawing/2014/main" id="{22AD2350-4205-ECA1-7313-E971B44230F0}"/>
                </a:ext>
              </a:extLst>
            </p:cNvPr>
            <p:cNvSpPr txBox="1"/>
            <p:nvPr/>
          </p:nvSpPr>
          <p:spPr>
            <a:xfrm>
              <a:off x="0" y="-12701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 dirty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93CAF56A-58D9-7DBB-C261-B12E6CE83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94E02DF-4761-ECAA-0136-07F823F43C67}"/>
              </a:ext>
            </a:extLst>
          </p:cNvPr>
          <p:cNvGrpSpPr/>
          <p:nvPr/>
        </p:nvGrpSpPr>
        <p:grpSpPr>
          <a:xfrm>
            <a:off x="428149" y="3704907"/>
            <a:ext cx="4919345" cy="3229610"/>
            <a:chOff x="0" y="0"/>
            <a:chExt cx="4919729" cy="3229744"/>
          </a:xfrm>
        </p:grpSpPr>
        <p:sp>
          <p:nvSpPr>
            <p:cNvPr id="14" name="Textfeld 2">
              <a:extLst>
                <a:ext uri="{FF2B5EF4-FFF2-40B4-BE49-F238E27FC236}">
                  <a16:creationId xmlns:a16="http://schemas.microsoft.com/office/drawing/2014/main" id="{28BC03D2-A486-1A07-5CB1-790139E3EDD3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 dirty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0D86A51B-9855-01AF-64C5-77193AF90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C487133-6A16-F7B6-93A9-AF85C0A7B8B2}"/>
              </a:ext>
            </a:extLst>
          </p:cNvPr>
          <p:cNvGrpSpPr/>
          <p:nvPr/>
        </p:nvGrpSpPr>
        <p:grpSpPr>
          <a:xfrm>
            <a:off x="5347494" y="3705542"/>
            <a:ext cx="4919345" cy="3229610"/>
            <a:chOff x="0" y="0"/>
            <a:chExt cx="4919729" cy="3229744"/>
          </a:xfrm>
        </p:grpSpPr>
        <p:sp>
          <p:nvSpPr>
            <p:cNvPr id="12" name="Textfeld 2">
              <a:extLst>
                <a:ext uri="{FF2B5EF4-FFF2-40B4-BE49-F238E27FC236}">
                  <a16:creationId xmlns:a16="http://schemas.microsoft.com/office/drawing/2014/main" id="{7E8AF29D-975A-22F1-26FF-1A226CB6C404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5E655956-BC47-655B-0F3F-B739EA1DC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8" name="Textfeld 11">
            <a:extLst>
              <a:ext uri="{FF2B5EF4-FFF2-40B4-BE49-F238E27FC236}">
                <a16:creationId xmlns:a16="http://schemas.microsoft.com/office/drawing/2014/main" id="{8313C3E6-40D1-3D89-81A8-F85F39CC73F0}"/>
              </a:ext>
            </a:extLst>
          </p:cNvPr>
          <p:cNvSpPr txBox="1"/>
          <p:nvPr/>
        </p:nvSpPr>
        <p:spPr>
          <a:xfrm>
            <a:off x="497364" y="2461288"/>
            <a:ext cx="2348865" cy="30416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+ 7 + 7 + 7 + 7 + 7 =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11">
            <a:extLst>
              <a:ext uri="{FF2B5EF4-FFF2-40B4-BE49-F238E27FC236}">
                <a16:creationId xmlns:a16="http://schemas.microsoft.com/office/drawing/2014/main" id="{02715260-FD54-6ED3-2899-1F4FC064ACFF}"/>
              </a:ext>
            </a:extLst>
          </p:cNvPr>
          <p:cNvSpPr txBox="1"/>
          <p:nvPr/>
        </p:nvSpPr>
        <p:spPr>
          <a:xfrm>
            <a:off x="5521484" y="2916872"/>
            <a:ext cx="2231390" cy="4324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• 6 =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11">
            <a:extLst>
              <a:ext uri="{FF2B5EF4-FFF2-40B4-BE49-F238E27FC236}">
                <a16:creationId xmlns:a16="http://schemas.microsoft.com/office/drawing/2014/main" id="{C13795E9-471D-E577-1482-9014851A9E25}"/>
              </a:ext>
            </a:extLst>
          </p:cNvPr>
          <p:cNvSpPr txBox="1"/>
          <p:nvPr/>
        </p:nvSpPr>
        <p:spPr>
          <a:xfrm>
            <a:off x="614839" y="5651817"/>
            <a:ext cx="2231390" cy="3733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+ 3 + 3 =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11">
            <a:extLst>
              <a:ext uri="{FF2B5EF4-FFF2-40B4-BE49-F238E27FC236}">
                <a16:creationId xmlns:a16="http://schemas.microsoft.com/office/drawing/2014/main" id="{E01B8E53-B92A-17AC-D5D1-AB24BAE6F952}"/>
              </a:ext>
            </a:extLst>
          </p:cNvPr>
          <p:cNvSpPr txBox="1"/>
          <p:nvPr/>
        </p:nvSpPr>
        <p:spPr>
          <a:xfrm>
            <a:off x="5575459" y="6159183"/>
            <a:ext cx="2231390" cy="4076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• 6 =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6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feld 321">
            <a:extLst>
              <a:ext uri="{FF2B5EF4-FFF2-40B4-BE49-F238E27FC236}">
                <a16:creationId xmlns:a16="http://schemas.microsoft.com/office/drawing/2014/main" id="{55BCC118-14C5-CC83-BB5B-94E3318EA576}"/>
              </a:ext>
            </a:extLst>
          </p:cNvPr>
          <p:cNvSpPr txBox="1"/>
          <p:nvPr/>
        </p:nvSpPr>
        <p:spPr>
          <a:xfrm>
            <a:off x="169069" y="239822"/>
            <a:ext cx="3086389" cy="3460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Visuelle Unterstützung sprachliche Darstellung</a:t>
            </a:r>
          </a:p>
          <a:p>
            <a:endParaRPr lang="de-DE" sz="1200" kern="10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31" name="Grafik 46381823">
            <a:extLst>
              <a:ext uri="{FF2B5EF4-FFF2-40B4-BE49-F238E27FC236}">
                <a16:creationId xmlns:a16="http://schemas.microsoft.com/office/drawing/2014/main" id="{BB47D0DB-6F72-16B8-EE52-8AE9BF97E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05" y="1143249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023D0331-2EFA-4E39-6ABB-5243B0312BB2}"/>
              </a:ext>
            </a:extLst>
          </p:cNvPr>
          <p:cNvSpPr/>
          <p:nvPr/>
        </p:nvSpPr>
        <p:spPr>
          <a:xfrm>
            <a:off x="4330699" y="1145968"/>
            <a:ext cx="2326005" cy="23368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D0BD04AD-37C6-E0BA-EC0E-AB0E3821B215}"/>
              </a:ext>
            </a:extLst>
          </p:cNvPr>
          <p:cNvCxnSpPr/>
          <p:nvPr/>
        </p:nvCxnSpPr>
        <p:spPr>
          <a:xfrm>
            <a:off x="3731260" y="1261994"/>
            <a:ext cx="48831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1">
            <a:extLst>
              <a:ext uri="{FF2B5EF4-FFF2-40B4-BE49-F238E27FC236}">
                <a16:creationId xmlns:a16="http://schemas.microsoft.com/office/drawing/2014/main" id="{AE8A3624-62C1-648D-2F12-E10948E66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5121" y="3447255"/>
            <a:ext cx="514350" cy="665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Grafik 1156630446">
            <a:extLst>
              <a:ext uri="{FF2B5EF4-FFF2-40B4-BE49-F238E27FC236}">
                <a16:creationId xmlns:a16="http://schemas.microsoft.com/office/drawing/2014/main" id="{1FFBD9DA-FFC0-5562-433C-264C87C83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40" y="4836795"/>
            <a:ext cx="2492375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1DCA23BB-69FF-D5F7-7E42-57D65BEE9870}"/>
              </a:ext>
            </a:extLst>
          </p:cNvPr>
          <p:cNvSpPr/>
          <p:nvPr/>
        </p:nvSpPr>
        <p:spPr>
          <a:xfrm>
            <a:off x="4139565" y="4836795"/>
            <a:ext cx="735330" cy="23368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C1B39A12-25C5-595C-CF96-3A4898042872}"/>
              </a:ext>
            </a:extLst>
          </p:cNvPr>
          <p:cNvSpPr/>
          <p:nvPr/>
        </p:nvSpPr>
        <p:spPr>
          <a:xfrm>
            <a:off x="4137025" y="5072380"/>
            <a:ext cx="735330" cy="23368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1D4BBC4F-0B9E-CD6F-75DA-325D845A5CD8}"/>
              </a:ext>
            </a:extLst>
          </p:cNvPr>
          <p:cNvCxnSpPr/>
          <p:nvPr/>
        </p:nvCxnSpPr>
        <p:spPr>
          <a:xfrm>
            <a:off x="4219575" y="4366260"/>
            <a:ext cx="45085" cy="44958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C1F9537-C5B2-1EC3-313A-846A5320CF96}"/>
              </a:ext>
            </a:extLst>
          </p:cNvPr>
          <p:cNvCxnSpPr/>
          <p:nvPr/>
        </p:nvCxnSpPr>
        <p:spPr>
          <a:xfrm>
            <a:off x="4455795" y="4367530"/>
            <a:ext cx="45085" cy="44958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2B06B853-8D18-8248-5042-0D4EB1EC2B94}"/>
              </a:ext>
            </a:extLst>
          </p:cNvPr>
          <p:cNvCxnSpPr/>
          <p:nvPr/>
        </p:nvCxnSpPr>
        <p:spPr>
          <a:xfrm>
            <a:off x="4702810" y="4387850"/>
            <a:ext cx="45085" cy="44958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2">
            <a:extLst>
              <a:ext uri="{FF2B5EF4-FFF2-40B4-BE49-F238E27FC236}">
                <a16:creationId xmlns:a16="http://schemas.microsoft.com/office/drawing/2014/main" id="{A12D862E-C33A-F2F6-8ED7-F35525636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173" y="319237"/>
            <a:ext cx="273953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48720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48720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48720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48720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48720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48720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48720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48720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28613" algn="l"/>
                <a:tab pos="48720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8613" algn="l"/>
                <a:tab pos="4872038" algn="ctr"/>
              </a:tabLst>
            </a:pPr>
            <a:r>
              <a:rPr kumimoji="0" lang="de-DE" altLang="de-DE" sz="4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kumimoji="0" lang="de-DE" altLang="de-DE" sz="4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kumimoji="0" lang="de-DE" altLang="de-D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8613" algn="l"/>
                <a:tab pos="4872038" algn="ctr"/>
              </a:tabLst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0933AF3E-5396-8AE1-D2FA-1DF22673E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941" y="424934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de-DE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9F5D72A0-3232-628C-E336-8809CD655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941" y="2977634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de-DE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34E81CC2-D79D-176B-3640-46A4EEE4D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360" y="3502808"/>
            <a:ext cx="837569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4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kumimoji="0" lang="de-DE" altLang="de-DE" sz="4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de-DE" altLang="de-DE" sz="4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kumimoji="0" lang="de-DE" altLang="de-DE" sz="4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</a:t>
            </a:r>
            <a:r>
              <a:rPr lang="de-DE" altLang="de-DE" sz="4800" b="1" dirty="0">
                <a:solidFill>
                  <a:srgbClr val="222222"/>
                </a:solidFill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ä</a:t>
            </a:r>
            <a:r>
              <a:rPr kumimoji="0" lang="de-DE" altLang="de-DE" sz="4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ttchen </a:t>
            </a:r>
            <a:r>
              <a:rPr kumimoji="0" lang="de-DE" altLang="de-DE" sz="4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kumimoji="0" lang="de-DE" altLang="de-D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FD734EB9-1B7A-F7BD-7AEA-A1600C79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941" y="3113901"/>
            <a:ext cx="18473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feld 1">
            <a:extLst>
              <a:ext uri="{FF2B5EF4-FFF2-40B4-BE49-F238E27FC236}">
                <a16:creationId xmlns:a16="http://schemas.microsoft.com/office/drawing/2014/main" id="{91D68959-E114-239E-DBE8-AE2A64E4DDE9}"/>
              </a:ext>
            </a:extLst>
          </p:cNvPr>
          <p:cNvSpPr txBox="1"/>
          <p:nvPr/>
        </p:nvSpPr>
        <p:spPr>
          <a:xfrm>
            <a:off x="4086542" y="239822"/>
            <a:ext cx="488315" cy="6508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4800" kern="100" dirty="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95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5"/>
            <a:ext cx="4564856" cy="23685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 und Plus als Tauschaufgaben 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effectLst/>
              </a:rPr>
              <a:t> 2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- 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Rück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seite</a:t>
            </a: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201FB016-13F7-8C0F-0ECC-7ED4FA824DB5}"/>
              </a:ext>
            </a:extLst>
          </p:cNvPr>
          <p:cNvSpPr txBox="1"/>
          <p:nvPr/>
        </p:nvSpPr>
        <p:spPr>
          <a:xfrm>
            <a:off x="415132" y="48037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D5254BB-498B-B1DF-CA70-D037B5A4E7A1}"/>
              </a:ext>
            </a:extLst>
          </p:cNvPr>
          <p:cNvSpPr txBox="1"/>
          <p:nvPr/>
        </p:nvSpPr>
        <p:spPr>
          <a:xfrm>
            <a:off x="5337652" y="48355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0DD72798-8581-74BB-84C0-EFAC16792760}"/>
              </a:ext>
            </a:extLst>
          </p:cNvPr>
          <p:cNvSpPr txBox="1"/>
          <p:nvPr/>
        </p:nvSpPr>
        <p:spPr>
          <a:xfrm>
            <a:off x="418942" y="371252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71E1F6C7-9D06-3ABF-4407-ED357EF27005}"/>
              </a:ext>
            </a:extLst>
          </p:cNvPr>
          <p:cNvSpPr txBox="1"/>
          <p:nvPr/>
        </p:nvSpPr>
        <p:spPr>
          <a:xfrm>
            <a:off x="5357337" y="372268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405F165E-F5B3-90B1-730D-E91708206F70}"/>
              </a:ext>
            </a:extLst>
          </p:cNvPr>
          <p:cNvSpPr txBox="1"/>
          <p:nvPr/>
        </p:nvSpPr>
        <p:spPr>
          <a:xfrm>
            <a:off x="2331562" y="980122"/>
            <a:ext cx="340360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663207B8-08A8-7F3D-DF39-E29AEFEAD694}"/>
              </a:ext>
            </a:extLst>
          </p:cNvPr>
          <p:cNvSpPr txBox="1"/>
          <p:nvPr/>
        </p:nvSpPr>
        <p:spPr>
          <a:xfrm>
            <a:off x="1632427" y="1284922"/>
            <a:ext cx="313690" cy="411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D6627076-244C-017C-F70B-CE9329BA9C29}"/>
              </a:ext>
            </a:extLst>
          </p:cNvPr>
          <p:cNvSpPr txBox="1"/>
          <p:nvPr/>
        </p:nvSpPr>
        <p:spPr>
          <a:xfrm>
            <a:off x="507207" y="2439352"/>
            <a:ext cx="262509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+ 6 + 6 + 6 + 6 + 6 + 6 = 42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1">
            <a:extLst>
              <a:ext uri="{FF2B5EF4-FFF2-40B4-BE49-F238E27FC236}">
                <a16:creationId xmlns:a16="http://schemas.microsoft.com/office/drawing/2014/main" id="{2ECEE01B-A0A9-2AEE-148A-B98A8DF2E87A}"/>
              </a:ext>
            </a:extLst>
          </p:cNvPr>
          <p:cNvSpPr txBox="1"/>
          <p:nvPr/>
        </p:nvSpPr>
        <p:spPr>
          <a:xfrm>
            <a:off x="1096012" y="2838945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 = 21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1">
            <a:extLst>
              <a:ext uri="{FF2B5EF4-FFF2-40B4-BE49-F238E27FC236}">
                <a16:creationId xmlns:a16="http://schemas.microsoft.com/office/drawing/2014/main" id="{B66E1AAD-85EC-544B-A502-8553DD496FA9}"/>
              </a:ext>
            </a:extLst>
          </p:cNvPr>
          <p:cNvSpPr txBox="1"/>
          <p:nvPr/>
        </p:nvSpPr>
        <p:spPr>
          <a:xfrm>
            <a:off x="6159342" y="2801897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 = 42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feld 1">
            <a:extLst>
              <a:ext uri="{FF2B5EF4-FFF2-40B4-BE49-F238E27FC236}">
                <a16:creationId xmlns:a16="http://schemas.microsoft.com/office/drawing/2014/main" id="{653DDD61-4D81-1BE0-87E4-A065F40D6862}"/>
              </a:ext>
            </a:extLst>
          </p:cNvPr>
          <p:cNvSpPr txBox="1"/>
          <p:nvPr/>
        </p:nvSpPr>
        <p:spPr>
          <a:xfrm>
            <a:off x="5712619" y="2352138"/>
            <a:ext cx="232727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+ 7 + 7 + 7 + 7 + 7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42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feld 1">
            <a:extLst>
              <a:ext uri="{FF2B5EF4-FFF2-40B4-BE49-F238E27FC236}">
                <a16:creationId xmlns:a16="http://schemas.microsoft.com/office/drawing/2014/main" id="{8232327D-6880-BFB6-7E6D-6CB6505AD408}"/>
              </a:ext>
            </a:extLst>
          </p:cNvPr>
          <p:cNvSpPr txBox="1"/>
          <p:nvPr/>
        </p:nvSpPr>
        <p:spPr>
          <a:xfrm>
            <a:off x="6535897" y="1302702"/>
            <a:ext cx="340360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4294793D-146D-D7E8-41A6-010423F1EA3B}"/>
              </a:ext>
            </a:extLst>
          </p:cNvPr>
          <p:cNvSpPr txBox="1"/>
          <p:nvPr/>
        </p:nvSpPr>
        <p:spPr>
          <a:xfrm>
            <a:off x="7217252" y="980122"/>
            <a:ext cx="313690" cy="411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feld 1">
            <a:extLst>
              <a:ext uri="{FF2B5EF4-FFF2-40B4-BE49-F238E27FC236}">
                <a16:creationId xmlns:a16="http://schemas.microsoft.com/office/drawing/2014/main" id="{37F8CDA1-6A5C-4357-90F6-07A3CA27FEAC}"/>
              </a:ext>
            </a:extLst>
          </p:cNvPr>
          <p:cNvSpPr txBox="1"/>
          <p:nvPr/>
        </p:nvSpPr>
        <p:spPr>
          <a:xfrm>
            <a:off x="752477" y="5592127"/>
            <a:ext cx="241871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+ 6 + 6 + 6 + 6 + 6 =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feld 1">
            <a:extLst>
              <a:ext uri="{FF2B5EF4-FFF2-40B4-BE49-F238E27FC236}">
                <a16:creationId xmlns:a16="http://schemas.microsoft.com/office/drawing/2014/main" id="{6F906599-9AB7-F799-9919-CA73794EC3B7}"/>
              </a:ext>
            </a:extLst>
          </p:cNvPr>
          <p:cNvSpPr txBox="1"/>
          <p:nvPr/>
        </p:nvSpPr>
        <p:spPr>
          <a:xfrm>
            <a:off x="1174752" y="6056134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 = 36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feld 1">
            <a:extLst>
              <a:ext uri="{FF2B5EF4-FFF2-40B4-BE49-F238E27FC236}">
                <a16:creationId xmlns:a16="http://schemas.microsoft.com/office/drawing/2014/main" id="{B78230DA-4FF5-B62C-0119-DAE63703A2E7}"/>
              </a:ext>
            </a:extLst>
          </p:cNvPr>
          <p:cNvSpPr txBox="1"/>
          <p:nvPr/>
        </p:nvSpPr>
        <p:spPr>
          <a:xfrm>
            <a:off x="6149024" y="6049466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= 9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feld 1">
            <a:extLst>
              <a:ext uri="{FF2B5EF4-FFF2-40B4-BE49-F238E27FC236}">
                <a16:creationId xmlns:a16="http://schemas.microsoft.com/office/drawing/2014/main" id="{F220E63C-D004-6E2A-2D1B-337B8C1FE543}"/>
              </a:ext>
            </a:extLst>
          </p:cNvPr>
          <p:cNvSpPr txBox="1"/>
          <p:nvPr/>
        </p:nvSpPr>
        <p:spPr>
          <a:xfrm>
            <a:off x="5933917" y="5599707"/>
            <a:ext cx="20447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+ 3 + 3 = 9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feld 1">
            <a:extLst>
              <a:ext uri="{FF2B5EF4-FFF2-40B4-BE49-F238E27FC236}">
                <a16:creationId xmlns:a16="http://schemas.microsoft.com/office/drawing/2014/main" id="{AB2FBD71-6B1E-4FF3-BDD5-4A327F5A781F}"/>
              </a:ext>
            </a:extLst>
          </p:cNvPr>
          <p:cNvSpPr txBox="1"/>
          <p:nvPr/>
        </p:nvSpPr>
        <p:spPr>
          <a:xfrm>
            <a:off x="2327117" y="4237037"/>
            <a:ext cx="340360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feld 1">
            <a:extLst>
              <a:ext uri="{FF2B5EF4-FFF2-40B4-BE49-F238E27FC236}">
                <a16:creationId xmlns:a16="http://schemas.microsoft.com/office/drawing/2014/main" id="{FC8B78F1-9E1A-2617-7770-5F7E92E10CDF}"/>
              </a:ext>
            </a:extLst>
          </p:cNvPr>
          <p:cNvSpPr txBox="1"/>
          <p:nvPr/>
        </p:nvSpPr>
        <p:spPr>
          <a:xfrm>
            <a:off x="1627347" y="4541837"/>
            <a:ext cx="313690" cy="411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feld 1">
            <a:extLst>
              <a:ext uri="{FF2B5EF4-FFF2-40B4-BE49-F238E27FC236}">
                <a16:creationId xmlns:a16="http://schemas.microsoft.com/office/drawing/2014/main" id="{BDCA6AC5-D711-C542-F51B-9CA08825BA35}"/>
              </a:ext>
            </a:extLst>
          </p:cNvPr>
          <p:cNvSpPr txBox="1"/>
          <p:nvPr/>
        </p:nvSpPr>
        <p:spPr>
          <a:xfrm>
            <a:off x="7235032" y="4237037"/>
            <a:ext cx="340360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feld 1">
            <a:extLst>
              <a:ext uri="{FF2B5EF4-FFF2-40B4-BE49-F238E27FC236}">
                <a16:creationId xmlns:a16="http://schemas.microsoft.com/office/drawing/2014/main" id="{5860910B-15C8-4E60-7B02-E59F29C2A872}"/>
              </a:ext>
            </a:extLst>
          </p:cNvPr>
          <p:cNvSpPr txBox="1"/>
          <p:nvPr/>
        </p:nvSpPr>
        <p:spPr>
          <a:xfrm>
            <a:off x="6535897" y="4541837"/>
            <a:ext cx="313690" cy="411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E7549BDD-ED6C-9917-73F5-BBDD3B9DC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2" y="4964747"/>
            <a:ext cx="1741805" cy="173672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12CB03D-A71E-6E4E-8B08-58E826EF9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07" y="4962842"/>
            <a:ext cx="1741170" cy="172021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3381ABF8-9F35-F763-7321-B9C4C388A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57" y="1761172"/>
            <a:ext cx="1720850" cy="172085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57AC510-ED10-6D09-CF64-39E51D954C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72" y="1781492"/>
            <a:ext cx="1700530" cy="170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71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5"/>
            <a:ext cx="4564856" cy="23685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 und Plus als Tauschaufgaben 3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- 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Vorder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7542747-D42E-952C-105C-AA07FA5B4F59}"/>
              </a:ext>
            </a:extLst>
          </p:cNvPr>
          <p:cNvGrpSpPr/>
          <p:nvPr/>
        </p:nvGrpSpPr>
        <p:grpSpPr>
          <a:xfrm>
            <a:off x="425609" y="472122"/>
            <a:ext cx="4919345" cy="3229610"/>
            <a:chOff x="0" y="0"/>
            <a:chExt cx="4919729" cy="3229744"/>
          </a:xfrm>
        </p:grpSpPr>
        <p:sp>
          <p:nvSpPr>
            <p:cNvPr id="18" name="Textfeld 2">
              <a:extLst>
                <a:ext uri="{FF2B5EF4-FFF2-40B4-BE49-F238E27FC236}">
                  <a16:creationId xmlns:a16="http://schemas.microsoft.com/office/drawing/2014/main" id="{28392165-DE9A-9D6B-EAD1-7E233F1DB519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B6FE5AF4-29AC-96B3-E9BA-740DD9377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E9A4711-0560-A07A-06A8-8ECC8E956E35}"/>
              </a:ext>
            </a:extLst>
          </p:cNvPr>
          <p:cNvGrpSpPr/>
          <p:nvPr/>
        </p:nvGrpSpPr>
        <p:grpSpPr>
          <a:xfrm>
            <a:off x="5346224" y="475297"/>
            <a:ext cx="4919345" cy="3229610"/>
            <a:chOff x="0" y="0"/>
            <a:chExt cx="4919729" cy="3229744"/>
          </a:xfrm>
        </p:grpSpPr>
        <p:sp>
          <p:nvSpPr>
            <p:cNvPr id="16" name="Textfeld 2">
              <a:extLst>
                <a:ext uri="{FF2B5EF4-FFF2-40B4-BE49-F238E27FC236}">
                  <a16:creationId xmlns:a16="http://schemas.microsoft.com/office/drawing/2014/main" id="{162FEE26-E941-97C2-9F48-63EB9CCE6CA8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C26A32F-63A9-3BCB-DCF2-6CB8DBCBA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26A73CF-BF15-25A2-99ED-F2AE5E1FFEF2}"/>
              </a:ext>
            </a:extLst>
          </p:cNvPr>
          <p:cNvGrpSpPr/>
          <p:nvPr/>
        </p:nvGrpSpPr>
        <p:grpSpPr>
          <a:xfrm>
            <a:off x="427514" y="3704907"/>
            <a:ext cx="4919345" cy="3229610"/>
            <a:chOff x="0" y="0"/>
            <a:chExt cx="4919729" cy="3229744"/>
          </a:xfrm>
        </p:grpSpPr>
        <p:sp>
          <p:nvSpPr>
            <p:cNvPr id="14" name="Textfeld 2">
              <a:extLst>
                <a:ext uri="{FF2B5EF4-FFF2-40B4-BE49-F238E27FC236}">
                  <a16:creationId xmlns:a16="http://schemas.microsoft.com/office/drawing/2014/main" id="{0E8A91AB-F344-56BD-0A71-25134EB571DE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A6511284-D34B-FC56-96E8-8092E99B5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2F266CC-9923-DC45-E638-5220E8234DCE}"/>
              </a:ext>
            </a:extLst>
          </p:cNvPr>
          <p:cNvGrpSpPr/>
          <p:nvPr/>
        </p:nvGrpSpPr>
        <p:grpSpPr>
          <a:xfrm>
            <a:off x="5346859" y="3705542"/>
            <a:ext cx="4919345" cy="3229610"/>
            <a:chOff x="0" y="0"/>
            <a:chExt cx="4919729" cy="3229744"/>
          </a:xfrm>
        </p:grpSpPr>
        <p:sp>
          <p:nvSpPr>
            <p:cNvPr id="12" name="Textfeld 2">
              <a:extLst>
                <a:ext uri="{FF2B5EF4-FFF2-40B4-BE49-F238E27FC236}">
                  <a16:creationId xmlns:a16="http://schemas.microsoft.com/office/drawing/2014/main" id="{0385CF16-BDA3-A4CC-293D-FBADF3DDCBB1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2CC06532-0320-F3D2-31DA-A03038C73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8" name="Textfeld 11">
            <a:extLst>
              <a:ext uri="{FF2B5EF4-FFF2-40B4-BE49-F238E27FC236}">
                <a16:creationId xmlns:a16="http://schemas.microsoft.com/office/drawing/2014/main" id="{9C6D15AC-C508-4975-53B2-C0F50456BF0C}"/>
              </a:ext>
            </a:extLst>
          </p:cNvPr>
          <p:cNvSpPr txBox="1"/>
          <p:nvPr/>
        </p:nvSpPr>
        <p:spPr>
          <a:xfrm>
            <a:off x="614839" y="2480627"/>
            <a:ext cx="2231390" cy="3733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+ 2 + 2 + 2 = 8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11">
            <a:extLst>
              <a:ext uri="{FF2B5EF4-FFF2-40B4-BE49-F238E27FC236}">
                <a16:creationId xmlns:a16="http://schemas.microsoft.com/office/drawing/2014/main" id="{60EA83F9-9F41-7C7A-1F4C-A0BF2EF5B337}"/>
              </a:ext>
            </a:extLst>
          </p:cNvPr>
          <p:cNvSpPr txBox="1"/>
          <p:nvPr/>
        </p:nvSpPr>
        <p:spPr>
          <a:xfrm>
            <a:off x="5520849" y="2942272"/>
            <a:ext cx="2231390" cy="4324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• 4 =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11">
            <a:extLst>
              <a:ext uri="{FF2B5EF4-FFF2-40B4-BE49-F238E27FC236}">
                <a16:creationId xmlns:a16="http://schemas.microsoft.com/office/drawing/2014/main" id="{5E937954-1D83-644B-CF83-98B7D3069654}"/>
              </a:ext>
            </a:extLst>
          </p:cNvPr>
          <p:cNvSpPr txBox="1"/>
          <p:nvPr/>
        </p:nvSpPr>
        <p:spPr>
          <a:xfrm>
            <a:off x="611029" y="5702617"/>
            <a:ext cx="2231390" cy="3733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+ 6 + 6 + 6 =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11">
            <a:extLst>
              <a:ext uri="{FF2B5EF4-FFF2-40B4-BE49-F238E27FC236}">
                <a16:creationId xmlns:a16="http://schemas.microsoft.com/office/drawing/2014/main" id="{0D0F56E3-0019-035C-FC07-1C7E7ABA9645}"/>
              </a:ext>
            </a:extLst>
          </p:cNvPr>
          <p:cNvSpPr txBox="1"/>
          <p:nvPr/>
        </p:nvSpPr>
        <p:spPr>
          <a:xfrm>
            <a:off x="5574824" y="6171882"/>
            <a:ext cx="2231390" cy="4324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• 4 =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77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5"/>
            <a:ext cx="4564856" cy="23685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 und Plus als Tauschaufgaben 3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- Rückseite</a:t>
            </a: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B41E700D-A069-2201-AD2B-A35A65A4A6A9}"/>
              </a:ext>
            </a:extLst>
          </p:cNvPr>
          <p:cNvSpPr txBox="1"/>
          <p:nvPr/>
        </p:nvSpPr>
        <p:spPr>
          <a:xfrm>
            <a:off x="415132" y="46767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D7AC81-97CB-25B0-0D52-A2502228CC51}"/>
              </a:ext>
            </a:extLst>
          </p:cNvPr>
          <p:cNvSpPr txBox="1"/>
          <p:nvPr/>
        </p:nvSpPr>
        <p:spPr>
          <a:xfrm>
            <a:off x="5337652" y="47085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E0FF866F-4211-D637-7295-B04BB142FF23}"/>
              </a:ext>
            </a:extLst>
          </p:cNvPr>
          <p:cNvSpPr txBox="1"/>
          <p:nvPr/>
        </p:nvSpPr>
        <p:spPr>
          <a:xfrm>
            <a:off x="418942" y="369982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86C8FC16-D24D-1186-3AD6-9252E7CCCF20}"/>
              </a:ext>
            </a:extLst>
          </p:cNvPr>
          <p:cNvSpPr txBox="1"/>
          <p:nvPr/>
        </p:nvSpPr>
        <p:spPr>
          <a:xfrm>
            <a:off x="5357337" y="370998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A5D9D4FB-09E8-CC9B-BCBF-24F27E3C763D}"/>
              </a:ext>
            </a:extLst>
          </p:cNvPr>
          <p:cNvSpPr txBox="1"/>
          <p:nvPr/>
        </p:nvSpPr>
        <p:spPr>
          <a:xfrm>
            <a:off x="2318862" y="980122"/>
            <a:ext cx="340360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E0143372-5287-0FD6-BA3F-623E98622CDA}"/>
              </a:ext>
            </a:extLst>
          </p:cNvPr>
          <p:cNvSpPr txBox="1"/>
          <p:nvPr/>
        </p:nvSpPr>
        <p:spPr>
          <a:xfrm>
            <a:off x="1619727" y="1284922"/>
            <a:ext cx="313690" cy="411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03C10390-AF86-FC93-3825-EB024562371B}"/>
              </a:ext>
            </a:extLst>
          </p:cNvPr>
          <p:cNvSpPr txBox="1"/>
          <p:nvPr/>
        </p:nvSpPr>
        <p:spPr>
          <a:xfrm>
            <a:off x="1097122" y="2375852"/>
            <a:ext cx="203454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+ 4 = 8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1">
            <a:extLst>
              <a:ext uri="{FF2B5EF4-FFF2-40B4-BE49-F238E27FC236}">
                <a16:creationId xmlns:a16="http://schemas.microsoft.com/office/drawing/2014/main" id="{FB96BF73-FF0A-28E1-4834-B1FB826665D9}"/>
              </a:ext>
            </a:extLst>
          </p:cNvPr>
          <p:cNvSpPr txBox="1"/>
          <p:nvPr/>
        </p:nvSpPr>
        <p:spPr>
          <a:xfrm>
            <a:off x="1094582" y="2814002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= 8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1">
            <a:extLst>
              <a:ext uri="{FF2B5EF4-FFF2-40B4-BE49-F238E27FC236}">
                <a16:creationId xmlns:a16="http://schemas.microsoft.com/office/drawing/2014/main" id="{71B4E0C0-18A9-FDA2-7848-5CB12E303331}"/>
              </a:ext>
            </a:extLst>
          </p:cNvPr>
          <p:cNvSpPr txBox="1"/>
          <p:nvPr/>
        </p:nvSpPr>
        <p:spPr>
          <a:xfrm>
            <a:off x="6159342" y="2824162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= 8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feld 1">
            <a:extLst>
              <a:ext uri="{FF2B5EF4-FFF2-40B4-BE49-F238E27FC236}">
                <a16:creationId xmlns:a16="http://schemas.microsoft.com/office/drawing/2014/main" id="{76E8BB9B-705A-E3CE-6293-67176A288AB6}"/>
              </a:ext>
            </a:extLst>
          </p:cNvPr>
          <p:cNvSpPr txBox="1"/>
          <p:nvPr/>
        </p:nvSpPr>
        <p:spPr>
          <a:xfrm>
            <a:off x="5718652" y="2379027"/>
            <a:ext cx="206184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+ 2 + 2 + 2 = 8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feld 1">
            <a:extLst>
              <a:ext uri="{FF2B5EF4-FFF2-40B4-BE49-F238E27FC236}">
                <a16:creationId xmlns:a16="http://schemas.microsoft.com/office/drawing/2014/main" id="{9FE9318D-5DC7-5B8B-E43F-64C7722F5884}"/>
              </a:ext>
            </a:extLst>
          </p:cNvPr>
          <p:cNvSpPr txBox="1"/>
          <p:nvPr/>
        </p:nvSpPr>
        <p:spPr>
          <a:xfrm>
            <a:off x="6535897" y="1302702"/>
            <a:ext cx="340360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1EF03003-75D8-75DB-8905-8FCD33CA6424}"/>
              </a:ext>
            </a:extLst>
          </p:cNvPr>
          <p:cNvSpPr txBox="1"/>
          <p:nvPr/>
        </p:nvSpPr>
        <p:spPr>
          <a:xfrm>
            <a:off x="7217252" y="980122"/>
            <a:ext cx="313690" cy="411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feld 1">
            <a:extLst>
              <a:ext uri="{FF2B5EF4-FFF2-40B4-BE49-F238E27FC236}">
                <a16:creationId xmlns:a16="http://schemas.microsoft.com/office/drawing/2014/main" id="{CFF0EC2A-CA63-1DA3-AE8F-18745839DBB2}"/>
              </a:ext>
            </a:extLst>
          </p:cNvPr>
          <p:cNvSpPr txBox="1"/>
          <p:nvPr/>
        </p:nvSpPr>
        <p:spPr>
          <a:xfrm>
            <a:off x="765017" y="5579427"/>
            <a:ext cx="241871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+ 4 + 4 + 4 + 4 + 4 =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feld 1">
            <a:extLst>
              <a:ext uri="{FF2B5EF4-FFF2-40B4-BE49-F238E27FC236}">
                <a16:creationId xmlns:a16="http://schemas.microsoft.com/office/drawing/2014/main" id="{8C21F3F3-EC50-AF8F-1802-4AC47637314F}"/>
              </a:ext>
            </a:extLst>
          </p:cNvPr>
          <p:cNvSpPr txBox="1"/>
          <p:nvPr/>
        </p:nvSpPr>
        <p:spPr>
          <a:xfrm>
            <a:off x="1142841" y="6054407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= 24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feld 1">
            <a:extLst>
              <a:ext uri="{FF2B5EF4-FFF2-40B4-BE49-F238E27FC236}">
                <a16:creationId xmlns:a16="http://schemas.microsoft.com/office/drawing/2014/main" id="{8ED4790D-0879-892B-E38D-D4D87DB5EA3F}"/>
              </a:ext>
            </a:extLst>
          </p:cNvPr>
          <p:cNvSpPr txBox="1"/>
          <p:nvPr/>
        </p:nvSpPr>
        <p:spPr>
          <a:xfrm>
            <a:off x="6163787" y="6078537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 = 24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feld 1">
            <a:extLst>
              <a:ext uri="{FF2B5EF4-FFF2-40B4-BE49-F238E27FC236}">
                <a16:creationId xmlns:a16="http://schemas.microsoft.com/office/drawing/2014/main" id="{407BAF9B-82D3-E0C5-BA2B-B4751F0BD9DE}"/>
              </a:ext>
            </a:extLst>
          </p:cNvPr>
          <p:cNvSpPr txBox="1"/>
          <p:nvPr/>
        </p:nvSpPr>
        <p:spPr>
          <a:xfrm>
            <a:off x="5934552" y="5609907"/>
            <a:ext cx="20447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+ 6 + 6 + 6 = 24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feld 1">
            <a:extLst>
              <a:ext uri="{FF2B5EF4-FFF2-40B4-BE49-F238E27FC236}">
                <a16:creationId xmlns:a16="http://schemas.microsoft.com/office/drawing/2014/main" id="{424815B4-9390-D5D1-CB69-A50ECDBE31D3}"/>
              </a:ext>
            </a:extLst>
          </p:cNvPr>
          <p:cNvSpPr txBox="1"/>
          <p:nvPr/>
        </p:nvSpPr>
        <p:spPr>
          <a:xfrm>
            <a:off x="2314417" y="4224337"/>
            <a:ext cx="340360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feld 1">
            <a:extLst>
              <a:ext uri="{FF2B5EF4-FFF2-40B4-BE49-F238E27FC236}">
                <a16:creationId xmlns:a16="http://schemas.microsoft.com/office/drawing/2014/main" id="{12AEED5C-5D19-7B65-E437-4DA567DDF221}"/>
              </a:ext>
            </a:extLst>
          </p:cNvPr>
          <p:cNvSpPr txBox="1"/>
          <p:nvPr/>
        </p:nvSpPr>
        <p:spPr>
          <a:xfrm>
            <a:off x="1614647" y="4529137"/>
            <a:ext cx="313690" cy="411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feld 1">
            <a:extLst>
              <a:ext uri="{FF2B5EF4-FFF2-40B4-BE49-F238E27FC236}">
                <a16:creationId xmlns:a16="http://schemas.microsoft.com/office/drawing/2014/main" id="{C686DD71-07D3-6AAF-FE29-0A74E4749530}"/>
              </a:ext>
            </a:extLst>
          </p:cNvPr>
          <p:cNvSpPr txBox="1"/>
          <p:nvPr/>
        </p:nvSpPr>
        <p:spPr>
          <a:xfrm>
            <a:off x="7235032" y="4237037"/>
            <a:ext cx="340360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feld 1">
            <a:extLst>
              <a:ext uri="{FF2B5EF4-FFF2-40B4-BE49-F238E27FC236}">
                <a16:creationId xmlns:a16="http://schemas.microsoft.com/office/drawing/2014/main" id="{AD51CDED-6376-7649-BED4-0F8E75A397B4}"/>
              </a:ext>
            </a:extLst>
          </p:cNvPr>
          <p:cNvSpPr txBox="1"/>
          <p:nvPr/>
        </p:nvSpPr>
        <p:spPr>
          <a:xfrm>
            <a:off x="6535897" y="4541837"/>
            <a:ext cx="313690" cy="411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7DC991E3-7494-1161-D416-DC42F88B57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47" y="5022532"/>
            <a:ext cx="1710055" cy="167830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A9BB4CC-7CF2-5436-34F8-1A0CD5B42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82" y="5020627"/>
            <a:ext cx="1750060" cy="175006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FFF464D-B1E7-666F-26AC-5A0E61A111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57" y="1748472"/>
            <a:ext cx="1691005" cy="170116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5CB289B8-0034-F56F-E812-E8C95AD17E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142" y="1748472"/>
            <a:ext cx="1710055" cy="17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43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5"/>
            <a:ext cx="4564856" cy="23685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 und Plus als Tauschaufgaben 4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- 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Vorder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1E8EFBA-3E18-0C86-4FDD-E538495C3587}"/>
              </a:ext>
            </a:extLst>
          </p:cNvPr>
          <p:cNvGrpSpPr/>
          <p:nvPr/>
        </p:nvGrpSpPr>
        <p:grpSpPr>
          <a:xfrm>
            <a:off x="424974" y="470217"/>
            <a:ext cx="4919345" cy="3229610"/>
            <a:chOff x="0" y="0"/>
            <a:chExt cx="4919729" cy="3229744"/>
          </a:xfrm>
        </p:grpSpPr>
        <p:sp>
          <p:nvSpPr>
            <p:cNvPr id="18" name="Textfeld 2">
              <a:extLst>
                <a:ext uri="{FF2B5EF4-FFF2-40B4-BE49-F238E27FC236}">
                  <a16:creationId xmlns:a16="http://schemas.microsoft.com/office/drawing/2014/main" id="{77DE1D3E-3E59-5FEE-4E10-99085E849F02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 dirty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F5CF54B4-BFD9-4124-D31F-BCCEF1E8E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91DEDBC-D2C0-1771-B611-887A508E3FC8}"/>
              </a:ext>
            </a:extLst>
          </p:cNvPr>
          <p:cNvGrpSpPr/>
          <p:nvPr/>
        </p:nvGrpSpPr>
        <p:grpSpPr>
          <a:xfrm>
            <a:off x="5346859" y="473392"/>
            <a:ext cx="4919345" cy="3229610"/>
            <a:chOff x="0" y="0"/>
            <a:chExt cx="4919729" cy="3229744"/>
          </a:xfrm>
        </p:grpSpPr>
        <p:sp>
          <p:nvSpPr>
            <p:cNvPr id="16" name="Textfeld 2">
              <a:extLst>
                <a:ext uri="{FF2B5EF4-FFF2-40B4-BE49-F238E27FC236}">
                  <a16:creationId xmlns:a16="http://schemas.microsoft.com/office/drawing/2014/main" id="{1F76E2D5-EC98-40B7-EBB5-2ED738185352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83C3644B-8B73-616F-D7F7-709CDDA08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27E5ACB-701E-549B-7776-FD0B1325178A}"/>
              </a:ext>
            </a:extLst>
          </p:cNvPr>
          <p:cNvGrpSpPr/>
          <p:nvPr/>
        </p:nvGrpSpPr>
        <p:grpSpPr>
          <a:xfrm>
            <a:off x="428784" y="3707447"/>
            <a:ext cx="4919345" cy="3229610"/>
            <a:chOff x="0" y="0"/>
            <a:chExt cx="4919729" cy="3229744"/>
          </a:xfrm>
        </p:grpSpPr>
        <p:sp>
          <p:nvSpPr>
            <p:cNvPr id="14" name="Textfeld 2">
              <a:extLst>
                <a:ext uri="{FF2B5EF4-FFF2-40B4-BE49-F238E27FC236}">
                  <a16:creationId xmlns:a16="http://schemas.microsoft.com/office/drawing/2014/main" id="{806AC8C0-9ADD-7A7F-4C2A-98C19FBF4F93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429136EA-1E30-4348-29AA-722839AB3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3017" y="1081095"/>
              <a:ext cx="2015221" cy="2015891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06D0986-C734-67F6-E78D-F5E4EE0A4DBF}"/>
              </a:ext>
            </a:extLst>
          </p:cNvPr>
          <p:cNvGrpSpPr/>
          <p:nvPr/>
        </p:nvGrpSpPr>
        <p:grpSpPr>
          <a:xfrm>
            <a:off x="5347494" y="3703637"/>
            <a:ext cx="4919345" cy="3229610"/>
            <a:chOff x="0" y="0"/>
            <a:chExt cx="4919729" cy="3229744"/>
          </a:xfrm>
        </p:grpSpPr>
        <p:sp>
          <p:nvSpPr>
            <p:cNvPr id="12" name="Textfeld 2">
              <a:extLst>
                <a:ext uri="{FF2B5EF4-FFF2-40B4-BE49-F238E27FC236}">
                  <a16:creationId xmlns:a16="http://schemas.microsoft.com/office/drawing/2014/main" id="{931B7EDD-8897-7EA9-1736-A5A4634CA624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5B76E36C-6668-99E3-1C0F-6FA1A278A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8" name="Textfeld 11">
            <a:extLst>
              <a:ext uri="{FF2B5EF4-FFF2-40B4-BE49-F238E27FC236}">
                <a16:creationId xmlns:a16="http://schemas.microsoft.com/office/drawing/2014/main" id="{3AD4E837-6A12-F589-BE81-497D370C1E36}"/>
              </a:ext>
            </a:extLst>
          </p:cNvPr>
          <p:cNvSpPr txBox="1"/>
          <p:nvPr/>
        </p:nvSpPr>
        <p:spPr>
          <a:xfrm>
            <a:off x="576419" y="2425234"/>
            <a:ext cx="2231390" cy="3733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+ 8 + 8 + 8 =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11">
            <a:extLst>
              <a:ext uri="{FF2B5EF4-FFF2-40B4-BE49-F238E27FC236}">
                <a16:creationId xmlns:a16="http://schemas.microsoft.com/office/drawing/2014/main" id="{C9107FD0-AA1B-D3BC-4CE2-F661A7FF41B3}"/>
              </a:ext>
            </a:extLst>
          </p:cNvPr>
          <p:cNvSpPr txBox="1"/>
          <p:nvPr/>
        </p:nvSpPr>
        <p:spPr>
          <a:xfrm>
            <a:off x="5521484" y="2927667"/>
            <a:ext cx="2231390" cy="29432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• 4 =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11">
            <a:extLst>
              <a:ext uri="{FF2B5EF4-FFF2-40B4-BE49-F238E27FC236}">
                <a16:creationId xmlns:a16="http://schemas.microsoft.com/office/drawing/2014/main" id="{C29510BA-AEDB-E97E-0B05-B802301306EB}"/>
              </a:ext>
            </a:extLst>
          </p:cNvPr>
          <p:cNvSpPr txBox="1"/>
          <p:nvPr/>
        </p:nvSpPr>
        <p:spPr>
          <a:xfrm>
            <a:off x="463836" y="5783897"/>
            <a:ext cx="2592705" cy="3733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+ 2 + 2 + 2 + 2 + 2 + 2 + 2 + 2 + 2 = 20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11">
            <a:extLst>
              <a:ext uri="{FF2B5EF4-FFF2-40B4-BE49-F238E27FC236}">
                <a16:creationId xmlns:a16="http://schemas.microsoft.com/office/drawing/2014/main" id="{2D63736D-2F9F-A82C-15BB-553C7AD83FB2}"/>
              </a:ext>
            </a:extLst>
          </p:cNvPr>
          <p:cNvSpPr txBox="1"/>
          <p:nvPr/>
        </p:nvSpPr>
        <p:spPr>
          <a:xfrm>
            <a:off x="5575459" y="6157277"/>
            <a:ext cx="2231390" cy="29432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• 10 =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35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5"/>
            <a:ext cx="4564856" cy="23685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 und Plus als Tauschaufgaben 4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- 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Rück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seite</a:t>
            </a: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92BC79F4-DC6D-215C-C66E-83CFC58EAB2F}"/>
              </a:ext>
            </a:extLst>
          </p:cNvPr>
          <p:cNvSpPr txBox="1"/>
          <p:nvPr/>
        </p:nvSpPr>
        <p:spPr>
          <a:xfrm>
            <a:off x="415132" y="46767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AA2C8A5-225D-94D0-6D98-5A9C1B994D4D}"/>
              </a:ext>
            </a:extLst>
          </p:cNvPr>
          <p:cNvSpPr txBox="1"/>
          <p:nvPr/>
        </p:nvSpPr>
        <p:spPr>
          <a:xfrm>
            <a:off x="5337652" y="47085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ACD8E62E-F3C9-8471-0CA6-1D7726D41DDE}"/>
              </a:ext>
            </a:extLst>
          </p:cNvPr>
          <p:cNvSpPr txBox="1"/>
          <p:nvPr/>
        </p:nvSpPr>
        <p:spPr>
          <a:xfrm>
            <a:off x="418942" y="369982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A27E42FB-3E99-B203-8BBF-AEF4E2B73B93}"/>
              </a:ext>
            </a:extLst>
          </p:cNvPr>
          <p:cNvSpPr txBox="1"/>
          <p:nvPr/>
        </p:nvSpPr>
        <p:spPr>
          <a:xfrm>
            <a:off x="5357337" y="370998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ED8AE3CC-051B-69C7-9BFC-056633D7B632}"/>
              </a:ext>
            </a:extLst>
          </p:cNvPr>
          <p:cNvSpPr txBox="1"/>
          <p:nvPr/>
        </p:nvSpPr>
        <p:spPr>
          <a:xfrm>
            <a:off x="2331562" y="980122"/>
            <a:ext cx="340360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04723F14-CBD2-4A86-447C-EC903FF9BC44}"/>
              </a:ext>
            </a:extLst>
          </p:cNvPr>
          <p:cNvSpPr txBox="1"/>
          <p:nvPr/>
        </p:nvSpPr>
        <p:spPr>
          <a:xfrm>
            <a:off x="1632427" y="1284922"/>
            <a:ext cx="313690" cy="411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406E05F1-D8DD-8677-944F-B0CA3BE5D108}"/>
              </a:ext>
            </a:extLst>
          </p:cNvPr>
          <p:cNvSpPr txBox="1"/>
          <p:nvPr/>
        </p:nvSpPr>
        <p:spPr>
          <a:xfrm>
            <a:off x="566262" y="2438082"/>
            <a:ext cx="2562225" cy="382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+ 4 + 4 + 4 + 4 + 4 + 4 + 4 = 32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1">
            <a:extLst>
              <a:ext uri="{FF2B5EF4-FFF2-40B4-BE49-F238E27FC236}">
                <a16:creationId xmlns:a16="http://schemas.microsoft.com/office/drawing/2014/main" id="{CD76DFDE-2C11-B14D-198D-29392F489A16}"/>
              </a:ext>
            </a:extLst>
          </p:cNvPr>
          <p:cNvSpPr txBox="1"/>
          <p:nvPr/>
        </p:nvSpPr>
        <p:spPr>
          <a:xfrm>
            <a:off x="1094582" y="2839402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= 32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1">
            <a:extLst>
              <a:ext uri="{FF2B5EF4-FFF2-40B4-BE49-F238E27FC236}">
                <a16:creationId xmlns:a16="http://schemas.microsoft.com/office/drawing/2014/main" id="{3E7F9D8F-F6BE-2013-887C-068715EF9E8A}"/>
              </a:ext>
            </a:extLst>
          </p:cNvPr>
          <p:cNvSpPr txBox="1"/>
          <p:nvPr/>
        </p:nvSpPr>
        <p:spPr>
          <a:xfrm>
            <a:off x="6159342" y="2836862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 = 32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feld 1">
            <a:extLst>
              <a:ext uri="{FF2B5EF4-FFF2-40B4-BE49-F238E27FC236}">
                <a16:creationId xmlns:a16="http://schemas.microsoft.com/office/drawing/2014/main" id="{87DEE24C-ADC7-FB82-A67C-3DF219E674ED}"/>
              </a:ext>
            </a:extLst>
          </p:cNvPr>
          <p:cNvSpPr txBox="1"/>
          <p:nvPr/>
        </p:nvSpPr>
        <p:spPr>
          <a:xfrm>
            <a:off x="5718652" y="2366327"/>
            <a:ext cx="206184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+ 8 + 8 + 8 = 32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feld 1">
            <a:extLst>
              <a:ext uri="{FF2B5EF4-FFF2-40B4-BE49-F238E27FC236}">
                <a16:creationId xmlns:a16="http://schemas.microsoft.com/office/drawing/2014/main" id="{704626DF-1E14-E944-5A89-B0A5E022AF51}"/>
              </a:ext>
            </a:extLst>
          </p:cNvPr>
          <p:cNvSpPr txBox="1"/>
          <p:nvPr/>
        </p:nvSpPr>
        <p:spPr>
          <a:xfrm>
            <a:off x="6535897" y="1277302"/>
            <a:ext cx="340360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E440FBEA-DC69-BD78-7A28-ABC8DA786E26}"/>
              </a:ext>
            </a:extLst>
          </p:cNvPr>
          <p:cNvSpPr txBox="1"/>
          <p:nvPr/>
        </p:nvSpPr>
        <p:spPr>
          <a:xfrm>
            <a:off x="7217252" y="954722"/>
            <a:ext cx="313690" cy="411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feld 1">
            <a:extLst>
              <a:ext uri="{FF2B5EF4-FFF2-40B4-BE49-F238E27FC236}">
                <a16:creationId xmlns:a16="http://schemas.microsoft.com/office/drawing/2014/main" id="{903A4114-868E-32BA-3139-4EDA82B373B8}"/>
              </a:ext>
            </a:extLst>
          </p:cNvPr>
          <p:cNvSpPr txBox="1"/>
          <p:nvPr/>
        </p:nvSpPr>
        <p:spPr>
          <a:xfrm>
            <a:off x="1028542" y="5595937"/>
            <a:ext cx="210375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+ 10 = 20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feld 1">
            <a:extLst>
              <a:ext uri="{FF2B5EF4-FFF2-40B4-BE49-F238E27FC236}">
                <a16:creationId xmlns:a16="http://schemas.microsoft.com/office/drawing/2014/main" id="{0AFFFBA5-5B89-0042-585D-CC2515166C9D}"/>
              </a:ext>
            </a:extLst>
          </p:cNvPr>
          <p:cNvSpPr txBox="1"/>
          <p:nvPr/>
        </p:nvSpPr>
        <p:spPr>
          <a:xfrm>
            <a:off x="1146652" y="6056312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 = 20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feld 1">
            <a:extLst>
              <a:ext uri="{FF2B5EF4-FFF2-40B4-BE49-F238E27FC236}">
                <a16:creationId xmlns:a16="http://schemas.microsoft.com/office/drawing/2014/main" id="{54102712-1793-2F69-4BF4-1F74E34EDEDC}"/>
              </a:ext>
            </a:extLst>
          </p:cNvPr>
          <p:cNvSpPr txBox="1"/>
          <p:nvPr/>
        </p:nvSpPr>
        <p:spPr>
          <a:xfrm>
            <a:off x="6163787" y="6065837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= 20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feld 1">
            <a:extLst>
              <a:ext uri="{FF2B5EF4-FFF2-40B4-BE49-F238E27FC236}">
                <a16:creationId xmlns:a16="http://schemas.microsoft.com/office/drawing/2014/main" id="{7FC96947-1B36-C41D-3527-C5A9D020B828}"/>
              </a:ext>
            </a:extLst>
          </p:cNvPr>
          <p:cNvSpPr txBox="1"/>
          <p:nvPr/>
        </p:nvSpPr>
        <p:spPr>
          <a:xfrm>
            <a:off x="5500847" y="5663882"/>
            <a:ext cx="307657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+ 2 + 2 + 2 + 2 + 2 + 2 + 2 + 2 + 2 = 20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feld 1">
            <a:extLst>
              <a:ext uri="{FF2B5EF4-FFF2-40B4-BE49-F238E27FC236}">
                <a16:creationId xmlns:a16="http://schemas.microsoft.com/office/drawing/2014/main" id="{8EA5F2B7-5004-EE88-260D-C87190D8BFF4}"/>
              </a:ext>
            </a:extLst>
          </p:cNvPr>
          <p:cNvSpPr txBox="1"/>
          <p:nvPr/>
        </p:nvSpPr>
        <p:spPr>
          <a:xfrm>
            <a:off x="2327117" y="4211637"/>
            <a:ext cx="340360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feld 1">
            <a:extLst>
              <a:ext uri="{FF2B5EF4-FFF2-40B4-BE49-F238E27FC236}">
                <a16:creationId xmlns:a16="http://schemas.microsoft.com/office/drawing/2014/main" id="{01004EE6-8910-1818-7468-019972B6DCA2}"/>
              </a:ext>
            </a:extLst>
          </p:cNvPr>
          <p:cNvSpPr txBox="1"/>
          <p:nvPr/>
        </p:nvSpPr>
        <p:spPr>
          <a:xfrm>
            <a:off x="1568927" y="4515167"/>
            <a:ext cx="511175" cy="411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feld 1">
            <a:extLst>
              <a:ext uri="{FF2B5EF4-FFF2-40B4-BE49-F238E27FC236}">
                <a16:creationId xmlns:a16="http://schemas.microsoft.com/office/drawing/2014/main" id="{C91481B7-943C-4E5E-BA89-F50882BFF870}"/>
              </a:ext>
            </a:extLst>
          </p:cNvPr>
          <p:cNvSpPr txBox="1"/>
          <p:nvPr/>
        </p:nvSpPr>
        <p:spPr>
          <a:xfrm>
            <a:off x="7212807" y="4219892"/>
            <a:ext cx="448310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feld 1">
            <a:extLst>
              <a:ext uri="{FF2B5EF4-FFF2-40B4-BE49-F238E27FC236}">
                <a16:creationId xmlns:a16="http://schemas.microsoft.com/office/drawing/2014/main" id="{3CCF4ADD-E7B6-85C5-6394-CC4A81716485}"/>
              </a:ext>
            </a:extLst>
          </p:cNvPr>
          <p:cNvSpPr txBox="1"/>
          <p:nvPr/>
        </p:nvSpPr>
        <p:spPr>
          <a:xfrm>
            <a:off x="6535897" y="4516437"/>
            <a:ext cx="313690" cy="411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2BC54DC2-BB2C-47EC-AEDF-4D871332B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67" y="5002847"/>
            <a:ext cx="1691005" cy="168084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DACE9B74-00A1-FD8E-EF8E-BD3FD7AFE7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62" y="5021897"/>
            <a:ext cx="1771650" cy="175006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B845B74-EF3A-EF4A-DBAC-D3CB0AD37A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87" y="1728787"/>
            <a:ext cx="1691005" cy="172212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4108FAE7-081C-A9BA-948E-DD6EBB7AC0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912" y="1725612"/>
            <a:ext cx="1774825" cy="176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08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5"/>
            <a:ext cx="4564856" cy="23685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 und Plus als Tauschaufgaben 5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- 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Vorder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seite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927B95B8-D0F0-EE93-BD51-BA575F75536F}"/>
              </a:ext>
            </a:extLst>
          </p:cNvPr>
          <p:cNvGrpSpPr/>
          <p:nvPr/>
        </p:nvGrpSpPr>
        <p:grpSpPr>
          <a:xfrm>
            <a:off x="424974" y="472122"/>
            <a:ext cx="4919345" cy="3229610"/>
            <a:chOff x="0" y="0"/>
            <a:chExt cx="4919729" cy="3229744"/>
          </a:xfrm>
        </p:grpSpPr>
        <p:sp>
          <p:nvSpPr>
            <p:cNvPr id="43" name="Textfeld 2">
              <a:extLst>
                <a:ext uri="{FF2B5EF4-FFF2-40B4-BE49-F238E27FC236}">
                  <a16:creationId xmlns:a16="http://schemas.microsoft.com/office/drawing/2014/main" id="{E42FA538-BFE0-B429-B91C-2A0C4BE2E716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 dirty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9B37BB44-8190-9764-D47E-866CA9EE8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F95F4BE-5CA2-2538-59C1-E0CE86847246}"/>
              </a:ext>
            </a:extLst>
          </p:cNvPr>
          <p:cNvGrpSpPr/>
          <p:nvPr/>
        </p:nvGrpSpPr>
        <p:grpSpPr>
          <a:xfrm>
            <a:off x="5346859" y="475297"/>
            <a:ext cx="4919345" cy="3229610"/>
            <a:chOff x="0" y="0"/>
            <a:chExt cx="4919729" cy="3229744"/>
          </a:xfrm>
        </p:grpSpPr>
        <p:sp>
          <p:nvSpPr>
            <p:cNvPr id="41" name="Textfeld 2">
              <a:extLst>
                <a:ext uri="{FF2B5EF4-FFF2-40B4-BE49-F238E27FC236}">
                  <a16:creationId xmlns:a16="http://schemas.microsoft.com/office/drawing/2014/main" id="{A5648261-BEF9-C65E-8C73-210C5DBA39E3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E6190FBA-675B-D6ED-8368-EBA9DD123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3C9EA793-DDA8-7F79-2CFE-59D3D70DF5C7}"/>
              </a:ext>
            </a:extLst>
          </p:cNvPr>
          <p:cNvGrpSpPr/>
          <p:nvPr/>
        </p:nvGrpSpPr>
        <p:grpSpPr>
          <a:xfrm>
            <a:off x="428149" y="3704907"/>
            <a:ext cx="4919345" cy="3229610"/>
            <a:chOff x="0" y="0"/>
            <a:chExt cx="4919729" cy="3229744"/>
          </a:xfrm>
        </p:grpSpPr>
        <p:sp>
          <p:nvSpPr>
            <p:cNvPr id="39" name="Textfeld 2">
              <a:extLst>
                <a:ext uri="{FF2B5EF4-FFF2-40B4-BE49-F238E27FC236}">
                  <a16:creationId xmlns:a16="http://schemas.microsoft.com/office/drawing/2014/main" id="{133E7A29-A57F-BCA6-EBA8-94B74ADD4744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1FEDCF6B-4412-D50E-3DAC-687452532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669BBDB-8D24-271B-3956-6C9A44D3761F}"/>
              </a:ext>
            </a:extLst>
          </p:cNvPr>
          <p:cNvGrpSpPr/>
          <p:nvPr/>
        </p:nvGrpSpPr>
        <p:grpSpPr>
          <a:xfrm>
            <a:off x="5347494" y="3705542"/>
            <a:ext cx="4919345" cy="3229610"/>
            <a:chOff x="0" y="0"/>
            <a:chExt cx="4919729" cy="3229744"/>
          </a:xfrm>
        </p:grpSpPr>
        <p:sp>
          <p:nvSpPr>
            <p:cNvPr id="37" name="Textfeld 2">
              <a:extLst>
                <a:ext uri="{FF2B5EF4-FFF2-40B4-BE49-F238E27FC236}">
                  <a16:creationId xmlns:a16="http://schemas.microsoft.com/office/drawing/2014/main" id="{94D95BB8-69B3-7A89-E8D8-399A9CD62E75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9B07DFCE-1796-C907-0977-1334C70EA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3" name="Textfeld 11">
            <a:extLst>
              <a:ext uri="{FF2B5EF4-FFF2-40B4-BE49-F238E27FC236}">
                <a16:creationId xmlns:a16="http://schemas.microsoft.com/office/drawing/2014/main" id="{8A211227-B06F-1E1C-199C-40F050994992}"/>
              </a:ext>
            </a:extLst>
          </p:cNvPr>
          <p:cNvSpPr txBox="1"/>
          <p:nvPr/>
        </p:nvSpPr>
        <p:spPr>
          <a:xfrm>
            <a:off x="611664" y="2378711"/>
            <a:ext cx="2231390" cy="3733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+ 7 + 7 + 7 =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feld 11">
            <a:extLst>
              <a:ext uri="{FF2B5EF4-FFF2-40B4-BE49-F238E27FC236}">
                <a16:creationId xmlns:a16="http://schemas.microsoft.com/office/drawing/2014/main" id="{4280F762-2811-16F5-F097-27BEDA289E9E}"/>
              </a:ext>
            </a:extLst>
          </p:cNvPr>
          <p:cNvSpPr txBox="1"/>
          <p:nvPr/>
        </p:nvSpPr>
        <p:spPr>
          <a:xfrm>
            <a:off x="5521484" y="2942272"/>
            <a:ext cx="2231390" cy="29241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• 4 =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feld 11">
            <a:extLst>
              <a:ext uri="{FF2B5EF4-FFF2-40B4-BE49-F238E27FC236}">
                <a16:creationId xmlns:a16="http://schemas.microsoft.com/office/drawing/2014/main" id="{F1BF668B-EF9C-3606-9F15-FD87B6DCFCD6}"/>
              </a:ext>
            </a:extLst>
          </p:cNvPr>
          <p:cNvSpPr txBox="1"/>
          <p:nvPr/>
        </p:nvSpPr>
        <p:spPr>
          <a:xfrm>
            <a:off x="611664" y="5646421"/>
            <a:ext cx="2231390" cy="3733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+ 8 + 8 =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feld 11">
            <a:extLst>
              <a:ext uri="{FF2B5EF4-FFF2-40B4-BE49-F238E27FC236}">
                <a16:creationId xmlns:a16="http://schemas.microsoft.com/office/drawing/2014/main" id="{5F6DE26A-F43D-3D04-642B-E1B5147E1B9C}"/>
              </a:ext>
            </a:extLst>
          </p:cNvPr>
          <p:cNvSpPr txBox="1"/>
          <p:nvPr/>
        </p:nvSpPr>
        <p:spPr>
          <a:xfrm>
            <a:off x="5575459" y="6171883"/>
            <a:ext cx="2231390" cy="29241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• 3 =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14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5"/>
            <a:ext cx="4564856" cy="23685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 und Plus als Tauschaufgaben 5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- 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Rück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seite</a:t>
            </a: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20B8F13B-3159-AA9F-EE8F-8DF2F9DD1C99}"/>
              </a:ext>
            </a:extLst>
          </p:cNvPr>
          <p:cNvSpPr txBox="1"/>
          <p:nvPr/>
        </p:nvSpPr>
        <p:spPr>
          <a:xfrm>
            <a:off x="5342732" y="47085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3BBDEA6-3098-D134-74D9-542A7A9880DE}"/>
              </a:ext>
            </a:extLst>
          </p:cNvPr>
          <p:cNvSpPr txBox="1"/>
          <p:nvPr/>
        </p:nvSpPr>
        <p:spPr>
          <a:xfrm>
            <a:off x="424022" y="369982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357CF03E-85D5-FF03-6E56-2C1E75FF99CA}"/>
              </a:ext>
            </a:extLst>
          </p:cNvPr>
          <p:cNvSpPr txBox="1"/>
          <p:nvPr/>
        </p:nvSpPr>
        <p:spPr>
          <a:xfrm>
            <a:off x="5362417" y="370998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66C13028-3EA0-F81D-7B13-92B6136F3968}"/>
              </a:ext>
            </a:extLst>
          </p:cNvPr>
          <p:cNvSpPr txBox="1"/>
          <p:nvPr/>
        </p:nvSpPr>
        <p:spPr>
          <a:xfrm>
            <a:off x="6156644" y="2785744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 = 28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8D83FF14-B865-03F5-B7A7-F721BDE8C022}"/>
              </a:ext>
            </a:extLst>
          </p:cNvPr>
          <p:cNvSpPr txBox="1"/>
          <p:nvPr/>
        </p:nvSpPr>
        <p:spPr>
          <a:xfrm>
            <a:off x="5715954" y="2340609"/>
            <a:ext cx="206184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+ 7 + 7 + 7 = 28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8F1DE3B3-A998-1023-BA95-8A514D7EB074}"/>
              </a:ext>
            </a:extLst>
          </p:cNvPr>
          <p:cNvSpPr txBox="1"/>
          <p:nvPr/>
        </p:nvSpPr>
        <p:spPr>
          <a:xfrm>
            <a:off x="6540977" y="1290002"/>
            <a:ext cx="340360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AAEFAE1D-A71A-791F-EBCE-F0DC0E88E50A}"/>
              </a:ext>
            </a:extLst>
          </p:cNvPr>
          <p:cNvSpPr txBox="1"/>
          <p:nvPr/>
        </p:nvSpPr>
        <p:spPr>
          <a:xfrm>
            <a:off x="7222332" y="967422"/>
            <a:ext cx="313690" cy="411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1">
            <a:extLst>
              <a:ext uri="{FF2B5EF4-FFF2-40B4-BE49-F238E27FC236}">
                <a16:creationId xmlns:a16="http://schemas.microsoft.com/office/drawing/2014/main" id="{D0ABE989-C97F-6012-68F1-B85C51C33EFD}"/>
              </a:ext>
            </a:extLst>
          </p:cNvPr>
          <p:cNvSpPr txBox="1"/>
          <p:nvPr/>
        </p:nvSpPr>
        <p:spPr>
          <a:xfrm>
            <a:off x="1145224" y="6037401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= 24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1">
            <a:extLst>
              <a:ext uri="{FF2B5EF4-FFF2-40B4-BE49-F238E27FC236}">
                <a16:creationId xmlns:a16="http://schemas.microsoft.com/office/drawing/2014/main" id="{3F1887AE-30D1-9A30-CD5B-6BE312A8196C}"/>
              </a:ext>
            </a:extLst>
          </p:cNvPr>
          <p:cNvSpPr txBox="1"/>
          <p:nvPr/>
        </p:nvSpPr>
        <p:spPr>
          <a:xfrm>
            <a:off x="6168867" y="6065837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 = 24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feld 1">
            <a:extLst>
              <a:ext uri="{FF2B5EF4-FFF2-40B4-BE49-F238E27FC236}">
                <a16:creationId xmlns:a16="http://schemas.microsoft.com/office/drawing/2014/main" id="{2E0A6751-F2D2-2978-36CC-BF136A6A107B}"/>
              </a:ext>
            </a:extLst>
          </p:cNvPr>
          <p:cNvSpPr txBox="1"/>
          <p:nvPr/>
        </p:nvSpPr>
        <p:spPr>
          <a:xfrm>
            <a:off x="2332197" y="4198937"/>
            <a:ext cx="340360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feld 1">
            <a:extLst>
              <a:ext uri="{FF2B5EF4-FFF2-40B4-BE49-F238E27FC236}">
                <a16:creationId xmlns:a16="http://schemas.microsoft.com/office/drawing/2014/main" id="{43BC738D-D721-42B1-1547-9913A0B9F4CB}"/>
              </a:ext>
            </a:extLst>
          </p:cNvPr>
          <p:cNvSpPr txBox="1"/>
          <p:nvPr/>
        </p:nvSpPr>
        <p:spPr>
          <a:xfrm>
            <a:off x="1605757" y="4511992"/>
            <a:ext cx="511175" cy="411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8129B667-C762-E565-BD03-79F2FAD4A6E5}"/>
              </a:ext>
            </a:extLst>
          </p:cNvPr>
          <p:cNvSpPr txBox="1"/>
          <p:nvPr/>
        </p:nvSpPr>
        <p:spPr>
          <a:xfrm>
            <a:off x="7217887" y="4219892"/>
            <a:ext cx="448310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feld 1">
            <a:extLst>
              <a:ext uri="{FF2B5EF4-FFF2-40B4-BE49-F238E27FC236}">
                <a16:creationId xmlns:a16="http://schemas.microsoft.com/office/drawing/2014/main" id="{1B2C3076-B763-9A5C-0B80-C38998096E10}"/>
              </a:ext>
            </a:extLst>
          </p:cNvPr>
          <p:cNvSpPr txBox="1"/>
          <p:nvPr/>
        </p:nvSpPr>
        <p:spPr>
          <a:xfrm>
            <a:off x="6540977" y="4516437"/>
            <a:ext cx="313690" cy="411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feld 2">
            <a:extLst>
              <a:ext uri="{FF2B5EF4-FFF2-40B4-BE49-F238E27FC236}">
                <a16:creationId xmlns:a16="http://schemas.microsoft.com/office/drawing/2014/main" id="{A888E564-ADB5-F42A-DE09-ED188E105D47}"/>
              </a:ext>
            </a:extLst>
          </p:cNvPr>
          <p:cNvSpPr txBox="1"/>
          <p:nvPr/>
        </p:nvSpPr>
        <p:spPr>
          <a:xfrm>
            <a:off x="410052" y="46767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feld 1">
            <a:extLst>
              <a:ext uri="{FF2B5EF4-FFF2-40B4-BE49-F238E27FC236}">
                <a16:creationId xmlns:a16="http://schemas.microsoft.com/office/drawing/2014/main" id="{7C9CF2FE-1C85-29FF-7F03-CE18EED47021}"/>
              </a:ext>
            </a:extLst>
          </p:cNvPr>
          <p:cNvSpPr txBox="1"/>
          <p:nvPr/>
        </p:nvSpPr>
        <p:spPr>
          <a:xfrm>
            <a:off x="2296002" y="972502"/>
            <a:ext cx="340360" cy="3556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feld 1">
            <a:extLst>
              <a:ext uri="{FF2B5EF4-FFF2-40B4-BE49-F238E27FC236}">
                <a16:creationId xmlns:a16="http://schemas.microsoft.com/office/drawing/2014/main" id="{03AB3E50-4595-309E-73E4-5EC660D57DB3}"/>
              </a:ext>
            </a:extLst>
          </p:cNvPr>
          <p:cNvSpPr txBox="1"/>
          <p:nvPr/>
        </p:nvSpPr>
        <p:spPr>
          <a:xfrm>
            <a:off x="1596867" y="1277302"/>
            <a:ext cx="313690" cy="411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feld 1">
            <a:extLst>
              <a:ext uri="{FF2B5EF4-FFF2-40B4-BE49-F238E27FC236}">
                <a16:creationId xmlns:a16="http://schemas.microsoft.com/office/drawing/2014/main" id="{362470A2-70F6-E250-EF9C-64823F6995D1}"/>
              </a:ext>
            </a:extLst>
          </p:cNvPr>
          <p:cNvSpPr txBox="1"/>
          <p:nvPr/>
        </p:nvSpPr>
        <p:spPr>
          <a:xfrm>
            <a:off x="490062" y="2420937"/>
            <a:ext cx="2562225" cy="382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+ 4 + 4 + 4 + 4 + 4 + 4 = 28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feld 1">
            <a:extLst>
              <a:ext uri="{FF2B5EF4-FFF2-40B4-BE49-F238E27FC236}">
                <a16:creationId xmlns:a16="http://schemas.microsoft.com/office/drawing/2014/main" id="{7F114FC3-6D25-FBBB-CCCC-3198D498D35F}"/>
              </a:ext>
            </a:extLst>
          </p:cNvPr>
          <p:cNvSpPr txBox="1"/>
          <p:nvPr/>
        </p:nvSpPr>
        <p:spPr>
          <a:xfrm>
            <a:off x="1067912" y="2835998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= 28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feld 1">
            <a:extLst>
              <a:ext uri="{FF2B5EF4-FFF2-40B4-BE49-F238E27FC236}">
                <a16:creationId xmlns:a16="http://schemas.microsoft.com/office/drawing/2014/main" id="{9F876B8B-0262-7022-A9B4-338DC2C2536E}"/>
              </a:ext>
            </a:extLst>
          </p:cNvPr>
          <p:cNvSpPr txBox="1"/>
          <p:nvPr/>
        </p:nvSpPr>
        <p:spPr>
          <a:xfrm>
            <a:off x="494507" y="5662612"/>
            <a:ext cx="291528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+ 3 + 3 + 3 + 3 + 3 + 3 + 3 = 24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feld 1">
            <a:extLst>
              <a:ext uri="{FF2B5EF4-FFF2-40B4-BE49-F238E27FC236}">
                <a16:creationId xmlns:a16="http://schemas.microsoft.com/office/drawing/2014/main" id="{F4114E31-AA46-8DF9-B465-BCBFE0613D20}"/>
              </a:ext>
            </a:extLst>
          </p:cNvPr>
          <p:cNvSpPr txBox="1"/>
          <p:nvPr/>
        </p:nvSpPr>
        <p:spPr>
          <a:xfrm>
            <a:off x="5872322" y="5603557"/>
            <a:ext cx="206184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+ 8 + 8 = 24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75E7DC97-3604-AA83-A1B0-BDE3DA2A5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32" y="1773872"/>
            <a:ext cx="1713865" cy="171894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A9FC0FD-ABE2-32A2-F418-2689D74CC0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57" y="1773872"/>
            <a:ext cx="1762760" cy="1778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8105B99-DFBE-2404-F0D0-7C0DF21BC5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032" y="5009197"/>
            <a:ext cx="1822450" cy="178435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6277C77-864E-48A3-FD14-41E7517437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62" y="4999037"/>
            <a:ext cx="1804035" cy="182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05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5"/>
            <a:ext cx="4564856" cy="23685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 und Plus als Tauschaufgaben 6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- 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Vorder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seite</a:t>
            </a:r>
          </a:p>
        </p:txBody>
      </p:sp>
      <p:sp>
        <p:nvSpPr>
          <p:cNvPr id="29" name="Textfeld 2">
            <a:extLst>
              <a:ext uri="{FF2B5EF4-FFF2-40B4-BE49-F238E27FC236}">
                <a16:creationId xmlns:a16="http://schemas.microsoft.com/office/drawing/2014/main" id="{5A54EEF1-521A-179B-8092-F6102FE273AA}"/>
              </a:ext>
            </a:extLst>
          </p:cNvPr>
          <p:cNvSpPr txBox="1"/>
          <p:nvPr/>
        </p:nvSpPr>
        <p:spPr>
          <a:xfrm>
            <a:off x="429419" y="48863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/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feld 2">
            <a:extLst>
              <a:ext uri="{FF2B5EF4-FFF2-40B4-BE49-F238E27FC236}">
                <a16:creationId xmlns:a16="http://schemas.microsoft.com/office/drawing/2014/main" id="{9AE188B6-1B02-F531-FCD6-8A20B6DCA68E}"/>
              </a:ext>
            </a:extLst>
          </p:cNvPr>
          <p:cNvSpPr txBox="1"/>
          <p:nvPr/>
        </p:nvSpPr>
        <p:spPr>
          <a:xfrm>
            <a:off x="5343049" y="48863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49580"/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/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/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feld 2">
            <a:extLst>
              <a:ext uri="{FF2B5EF4-FFF2-40B4-BE49-F238E27FC236}">
                <a16:creationId xmlns:a16="http://schemas.microsoft.com/office/drawing/2014/main" id="{29BEECD9-336F-88CA-E586-25B08B14AAA7}"/>
              </a:ext>
            </a:extLst>
          </p:cNvPr>
          <p:cNvSpPr txBox="1"/>
          <p:nvPr/>
        </p:nvSpPr>
        <p:spPr>
          <a:xfrm>
            <a:off x="429419" y="371443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49580"/>
            <a:r>
              <a:rPr lang="de-DE" sz="2400" kern="100" dirty="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/>
            <a:r>
              <a:rPr lang="de-DE" sz="2400" kern="100" dirty="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/>
            <a:r>
              <a:rPr lang="de-DE" sz="2400" kern="100" dirty="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feld 2">
            <a:extLst>
              <a:ext uri="{FF2B5EF4-FFF2-40B4-BE49-F238E27FC236}">
                <a16:creationId xmlns:a16="http://schemas.microsoft.com/office/drawing/2014/main" id="{1DD30D04-2D9A-CD7D-3B04-853CEB73BD4A}"/>
              </a:ext>
            </a:extLst>
          </p:cNvPr>
          <p:cNvSpPr txBox="1"/>
          <p:nvPr/>
        </p:nvSpPr>
        <p:spPr>
          <a:xfrm>
            <a:off x="5343049" y="371443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49580"/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/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/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feld 1">
            <a:extLst>
              <a:ext uri="{FF2B5EF4-FFF2-40B4-BE49-F238E27FC236}">
                <a16:creationId xmlns:a16="http://schemas.microsoft.com/office/drawing/2014/main" id="{E59C4AA5-3AD4-660E-089F-C0CD77402BC1}"/>
              </a:ext>
            </a:extLst>
          </p:cNvPr>
          <p:cNvSpPr txBox="1"/>
          <p:nvPr/>
        </p:nvSpPr>
        <p:spPr>
          <a:xfrm>
            <a:off x="1172369" y="2186622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de-DE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=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feld 1">
            <a:extLst>
              <a:ext uri="{FF2B5EF4-FFF2-40B4-BE49-F238E27FC236}">
                <a16:creationId xmlns:a16="http://schemas.microsoft.com/office/drawing/2014/main" id="{72624931-DB6B-BD5F-AF01-F78F5AD67F7E}"/>
              </a:ext>
            </a:extLst>
          </p:cNvPr>
          <p:cNvSpPr txBox="1"/>
          <p:nvPr/>
        </p:nvSpPr>
        <p:spPr>
          <a:xfrm>
            <a:off x="5835174" y="1714182"/>
            <a:ext cx="206184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+ 9 + 9 =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feld 1">
            <a:extLst>
              <a:ext uri="{FF2B5EF4-FFF2-40B4-BE49-F238E27FC236}">
                <a16:creationId xmlns:a16="http://schemas.microsoft.com/office/drawing/2014/main" id="{3AB88D8D-42FA-84DB-92C7-4663BE49E4BE}"/>
              </a:ext>
            </a:extLst>
          </p:cNvPr>
          <p:cNvSpPr txBox="1"/>
          <p:nvPr/>
        </p:nvSpPr>
        <p:spPr>
          <a:xfrm>
            <a:off x="911384" y="5412422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de-DE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=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feld 1">
            <a:extLst>
              <a:ext uri="{FF2B5EF4-FFF2-40B4-BE49-F238E27FC236}">
                <a16:creationId xmlns:a16="http://schemas.microsoft.com/office/drawing/2014/main" id="{851B68CB-49F8-68A0-6F4A-022056609788}"/>
              </a:ext>
            </a:extLst>
          </p:cNvPr>
          <p:cNvSpPr txBox="1"/>
          <p:nvPr/>
        </p:nvSpPr>
        <p:spPr>
          <a:xfrm>
            <a:off x="5534184" y="4899977"/>
            <a:ext cx="355663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+ 10 + 10 + 10 =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38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5"/>
            <a:ext cx="4564856" cy="23685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 und Plus als Tauschaufgaben 6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- 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Rück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seite</a:t>
            </a: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AC634105-D3D8-118A-4FD4-1EF2AC2E24D4}"/>
              </a:ext>
            </a:extLst>
          </p:cNvPr>
          <p:cNvSpPr txBox="1"/>
          <p:nvPr/>
        </p:nvSpPr>
        <p:spPr>
          <a:xfrm>
            <a:off x="5342732" y="47085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4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EB1E4DB-E54C-F141-0361-E3FBD11D025A}"/>
              </a:ext>
            </a:extLst>
          </p:cNvPr>
          <p:cNvSpPr txBox="1"/>
          <p:nvPr/>
        </p:nvSpPr>
        <p:spPr>
          <a:xfrm>
            <a:off x="423387" y="369919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4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53E0FDEB-59E8-1225-C1FF-CDC6B5826230}"/>
              </a:ext>
            </a:extLst>
          </p:cNvPr>
          <p:cNvSpPr txBox="1"/>
          <p:nvPr/>
        </p:nvSpPr>
        <p:spPr>
          <a:xfrm>
            <a:off x="5362417" y="370998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4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B8E84728-E087-4277-36E1-1B3183004189}"/>
              </a:ext>
            </a:extLst>
          </p:cNvPr>
          <p:cNvSpPr txBox="1"/>
          <p:nvPr/>
        </p:nvSpPr>
        <p:spPr>
          <a:xfrm>
            <a:off x="410052" y="46767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4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F12EA520-CA69-ECC6-C057-180C2CB64943}"/>
              </a:ext>
            </a:extLst>
          </p:cNvPr>
          <p:cNvSpPr txBox="1"/>
          <p:nvPr/>
        </p:nvSpPr>
        <p:spPr>
          <a:xfrm>
            <a:off x="5839937" y="2276157"/>
            <a:ext cx="178816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de-DE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= 27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ACD60E03-FEC4-DCD9-1FFC-C819FCE9B7F6}"/>
              </a:ext>
            </a:extLst>
          </p:cNvPr>
          <p:cNvSpPr txBox="1"/>
          <p:nvPr/>
        </p:nvSpPr>
        <p:spPr>
          <a:xfrm>
            <a:off x="901542" y="1803717"/>
            <a:ext cx="206184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+ 9 + 9 = 27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1">
            <a:extLst>
              <a:ext uri="{FF2B5EF4-FFF2-40B4-BE49-F238E27FC236}">
                <a16:creationId xmlns:a16="http://schemas.microsoft.com/office/drawing/2014/main" id="{8F7CCCE8-A6C4-7843-1DA6-9773AF27FAF0}"/>
              </a:ext>
            </a:extLst>
          </p:cNvPr>
          <p:cNvSpPr txBox="1"/>
          <p:nvPr/>
        </p:nvSpPr>
        <p:spPr>
          <a:xfrm>
            <a:off x="986632" y="2276157"/>
            <a:ext cx="197104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de-DE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 = 27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1">
            <a:extLst>
              <a:ext uri="{FF2B5EF4-FFF2-40B4-BE49-F238E27FC236}">
                <a16:creationId xmlns:a16="http://schemas.microsoft.com/office/drawing/2014/main" id="{A87B0D1C-D656-8386-24B7-80F2D2574D88}"/>
              </a:ext>
            </a:extLst>
          </p:cNvPr>
          <p:cNvSpPr txBox="1"/>
          <p:nvPr/>
        </p:nvSpPr>
        <p:spPr>
          <a:xfrm>
            <a:off x="5333207" y="1803717"/>
            <a:ext cx="465772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+ 3 + 3 + 3 + 3 + 3 + 3 + 3 + 3 = 27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1">
            <a:extLst>
              <a:ext uri="{FF2B5EF4-FFF2-40B4-BE49-F238E27FC236}">
                <a16:creationId xmlns:a16="http://schemas.microsoft.com/office/drawing/2014/main" id="{02E10A19-535D-F9B6-B390-872FB6695C16}"/>
              </a:ext>
            </a:extLst>
          </p:cNvPr>
          <p:cNvSpPr txBox="1"/>
          <p:nvPr/>
        </p:nvSpPr>
        <p:spPr>
          <a:xfrm>
            <a:off x="986632" y="5541962"/>
            <a:ext cx="18288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de-DE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 = 40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feld 1">
            <a:extLst>
              <a:ext uri="{FF2B5EF4-FFF2-40B4-BE49-F238E27FC236}">
                <a16:creationId xmlns:a16="http://schemas.microsoft.com/office/drawing/2014/main" id="{75928EBB-4AB8-3839-AD09-1AA49C6F40F5}"/>
              </a:ext>
            </a:extLst>
          </p:cNvPr>
          <p:cNvSpPr txBox="1"/>
          <p:nvPr/>
        </p:nvSpPr>
        <p:spPr>
          <a:xfrm>
            <a:off x="5449412" y="5033327"/>
            <a:ext cx="454152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+ 4 + 4 + 4 + 4 + 4 + 4 + 4 + 4 + 4 =</a:t>
            </a: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feld 1">
            <a:extLst>
              <a:ext uri="{FF2B5EF4-FFF2-40B4-BE49-F238E27FC236}">
                <a16:creationId xmlns:a16="http://schemas.microsoft.com/office/drawing/2014/main" id="{5DB28F32-6D20-6712-60AF-F1DD5B522652}"/>
              </a:ext>
            </a:extLst>
          </p:cNvPr>
          <p:cNvSpPr txBox="1"/>
          <p:nvPr/>
        </p:nvSpPr>
        <p:spPr>
          <a:xfrm>
            <a:off x="5518627" y="5541962"/>
            <a:ext cx="210947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de-DE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= 40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5D73B15B-8B38-15B9-57C6-808031FE9C6B}"/>
              </a:ext>
            </a:extLst>
          </p:cNvPr>
          <p:cNvSpPr txBox="1"/>
          <p:nvPr/>
        </p:nvSpPr>
        <p:spPr>
          <a:xfrm>
            <a:off x="565627" y="5010467"/>
            <a:ext cx="355663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+ 10 + 10 + 10 = 40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96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5"/>
            <a:ext cx="4564856" cy="23685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 und Plus als Tauschaufgaben 7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- 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Vorders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eite</a:t>
            </a:r>
          </a:p>
        </p:txBody>
      </p:sp>
      <p:sp>
        <p:nvSpPr>
          <p:cNvPr id="16" name="Textfeld 2">
            <a:extLst>
              <a:ext uri="{FF2B5EF4-FFF2-40B4-BE49-F238E27FC236}">
                <a16:creationId xmlns:a16="http://schemas.microsoft.com/office/drawing/2014/main" id="{C09C6090-BC28-DAAA-E90C-5965D29F0FC2}"/>
              </a:ext>
            </a:extLst>
          </p:cNvPr>
          <p:cNvSpPr txBox="1"/>
          <p:nvPr/>
        </p:nvSpPr>
        <p:spPr>
          <a:xfrm>
            <a:off x="429419" y="47593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/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feld 2">
            <a:extLst>
              <a:ext uri="{FF2B5EF4-FFF2-40B4-BE49-F238E27FC236}">
                <a16:creationId xmlns:a16="http://schemas.microsoft.com/office/drawing/2014/main" id="{0808F812-DDA6-81D6-94FA-199F1AD481F8}"/>
              </a:ext>
            </a:extLst>
          </p:cNvPr>
          <p:cNvSpPr txBox="1"/>
          <p:nvPr/>
        </p:nvSpPr>
        <p:spPr>
          <a:xfrm>
            <a:off x="5343049" y="47593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49580"/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/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/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feld 2">
            <a:extLst>
              <a:ext uri="{FF2B5EF4-FFF2-40B4-BE49-F238E27FC236}">
                <a16:creationId xmlns:a16="http://schemas.microsoft.com/office/drawing/2014/main" id="{C5E6EEBF-58B6-D5BE-7435-703D58107B41}"/>
              </a:ext>
            </a:extLst>
          </p:cNvPr>
          <p:cNvSpPr txBox="1"/>
          <p:nvPr/>
        </p:nvSpPr>
        <p:spPr>
          <a:xfrm>
            <a:off x="429419" y="370173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49580"/>
            <a:r>
              <a:rPr lang="de-DE" sz="2400" kern="100" dirty="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/>
            <a:r>
              <a:rPr lang="de-DE" sz="2400" kern="100" dirty="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/>
            <a:r>
              <a:rPr lang="de-DE" sz="2400" kern="100" dirty="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feld 2">
            <a:extLst>
              <a:ext uri="{FF2B5EF4-FFF2-40B4-BE49-F238E27FC236}">
                <a16:creationId xmlns:a16="http://schemas.microsoft.com/office/drawing/2014/main" id="{1E6C4847-F4F9-4550-5DB3-ADF5AAEB6BDD}"/>
              </a:ext>
            </a:extLst>
          </p:cNvPr>
          <p:cNvSpPr txBox="1"/>
          <p:nvPr/>
        </p:nvSpPr>
        <p:spPr>
          <a:xfrm>
            <a:off x="5343049" y="370173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49580"/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/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/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feld 1">
            <a:extLst>
              <a:ext uri="{FF2B5EF4-FFF2-40B4-BE49-F238E27FC236}">
                <a16:creationId xmlns:a16="http://schemas.microsoft.com/office/drawing/2014/main" id="{4BB5FEFB-0C0E-4550-226A-4628D0F4B269}"/>
              </a:ext>
            </a:extLst>
          </p:cNvPr>
          <p:cNvSpPr txBox="1"/>
          <p:nvPr/>
        </p:nvSpPr>
        <p:spPr>
          <a:xfrm>
            <a:off x="1172369" y="2173922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de-DE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 =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feld 1">
            <a:extLst>
              <a:ext uri="{FF2B5EF4-FFF2-40B4-BE49-F238E27FC236}">
                <a16:creationId xmlns:a16="http://schemas.microsoft.com/office/drawing/2014/main" id="{633BDA1E-32CB-E28C-6640-E3DE6E59888B}"/>
              </a:ext>
            </a:extLst>
          </p:cNvPr>
          <p:cNvSpPr txBox="1"/>
          <p:nvPr/>
        </p:nvSpPr>
        <p:spPr>
          <a:xfrm>
            <a:off x="5839619" y="1701482"/>
            <a:ext cx="267271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+ 7 + 7 + 7 + 7 =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feld 1">
            <a:extLst>
              <a:ext uri="{FF2B5EF4-FFF2-40B4-BE49-F238E27FC236}">
                <a16:creationId xmlns:a16="http://schemas.microsoft.com/office/drawing/2014/main" id="{1E072D89-EEAA-D374-4B83-5348ACB00107}"/>
              </a:ext>
            </a:extLst>
          </p:cNvPr>
          <p:cNvSpPr txBox="1"/>
          <p:nvPr/>
        </p:nvSpPr>
        <p:spPr>
          <a:xfrm>
            <a:off x="911384" y="5399722"/>
            <a:ext cx="13716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de-DE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 =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feld 1">
            <a:extLst>
              <a:ext uri="{FF2B5EF4-FFF2-40B4-BE49-F238E27FC236}">
                <a16:creationId xmlns:a16="http://schemas.microsoft.com/office/drawing/2014/main" id="{72796D3D-1672-4615-A8DB-4E51BC877772}"/>
              </a:ext>
            </a:extLst>
          </p:cNvPr>
          <p:cNvSpPr txBox="1"/>
          <p:nvPr/>
        </p:nvSpPr>
        <p:spPr>
          <a:xfrm>
            <a:off x="5529104" y="4937442"/>
            <a:ext cx="465772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+ 6 + 6 + 6 + 6 + 6 + 6 + 6 =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4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E80A59AD-B553-39B6-8C68-365C04AE9584}"/>
              </a:ext>
            </a:extLst>
          </p:cNvPr>
          <p:cNvSpPr txBox="1"/>
          <p:nvPr/>
        </p:nvSpPr>
        <p:spPr>
          <a:xfrm>
            <a:off x="426562" y="49434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2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3 Plättchen </a:t>
            </a:r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58E7FB98-FA9E-181A-606C-E4340385B8C3}"/>
              </a:ext>
            </a:extLst>
          </p:cNvPr>
          <p:cNvSpPr txBox="1"/>
          <p:nvPr/>
        </p:nvSpPr>
        <p:spPr>
          <a:xfrm>
            <a:off x="5345907" y="49117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24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3 Reihen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4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2 Plättchen </a:t>
            </a:r>
            <a:r>
              <a:rPr lang="de-DE" sz="24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 dirty="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 dirty="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 dirty="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feld 2">
            <a:extLst>
              <a:ext uri="{FF2B5EF4-FFF2-40B4-BE49-F238E27FC236}">
                <a16:creationId xmlns:a16="http://schemas.microsoft.com/office/drawing/2014/main" id="{4C804823-0BFA-9DB5-CCBB-0E4DAEF654ED}"/>
              </a:ext>
            </a:extLst>
          </p:cNvPr>
          <p:cNvSpPr txBox="1"/>
          <p:nvPr/>
        </p:nvSpPr>
        <p:spPr>
          <a:xfrm>
            <a:off x="426562" y="372141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3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4 Plättchen </a:t>
            </a:r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feld 2">
            <a:extLst>
              <a:ext uri="{FF2B5EF4-FFF2-40B4-BE49-F238E27FC236}">
                <a16:creationId xmlns:a16="http://schemas.microsoft.com/office/drawing/2014/main" id="{D69A9084-9A10-F6C4-6CDC-9E20B9402283}"/>
              </a:ext>
            </a:extLst>
          </p:cNvPr>
          <p:cNvSpPr txBox="1"/>
          <p:nvPr/>
        </p:nvSpPr>
        <p:spPr>
          <a:xfrm>
            <a:off x="5345907" y="372141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24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4 Reihen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4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3 Plättchen </a:t>
            </a:r>
            <a:r>
              <a:rPr lang="de-DE" sz="24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 dirty="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 dirty="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 dirty="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03A58E69-1B52-3CD1-6213-C17227783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77" y="1377632"/>
            <a:ext cx="2153920" cy="215392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7A04383-6C09-00B0-6A08-B472AFC35E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192" y="1397317"/>
            <a:ext cx="2159000" cy="213296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07E2426-7DFE-83C4-763B-23FEB450B7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12" y="4608512"/>
            <a:ext cx="2164080" cy="216408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C10192E-0F1D-1B3C-BB06-D83F51B52D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57" y="4608512"/>
            <a:ext cx="2143760" cy="2143760"/>
          </a:xfrm>
          <a:prstGeom prst="rect">
            <a:avLst/>
          </a:prstGeom>
        </p:spPr>
      </p:pic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4"/>
            <a:ext cx="4010025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„Einführung“ - Vorderseite</a:t>
            </a:r>
          </a:p>
        </p:txBody>
      </p:sp>
    </p:spTree>
    <p:extLst>
      <p:ext uri="{BB962C8B-B14F-4D97-AF65-F5344CB8AC3E}">
        <p14:creationId xmlns:p14="http://schemas.microsoft.com/office/powerpoint/2010/main" val="754973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5"/>
            <a:ext cx="4564856" cy="23685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</a:t>
            </a:r>
            <a:r>
              <a:rPr lang="de-DE" sz="12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 und Plus als Tauschaufgaben 7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- 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Rück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seite</a:t>
            </a:r>
          </a:p>
        </p:txBody>
      </p:sp>
      <p:sp>
        <p:nvSpPr>
          <p:cNvPr id="16" name="Textfeld 2">
            <a:extLst>
              <a:ext uri="{FF2B5EF4-FFF2-40B4-BE49-F238E27FC236}">
                <a16:creationId xmlns:a16="http://schemas.microsoft.com/office/drawing/2014/main" id="{F7355A44-5023-6017-0698-BC80D89A5EA9}"/>
              </a:ext>
            </a:extLst>
          </p:cNvPr>
          <p:cNvSpPr txBox="1"/>
          <p:nvPr/>
        </p:nvSpPr>
        <p:spPr>
          <a:xfrm>
            <a:off x="5342732" y="48355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4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feld 2">
            <a:extLst>
              <a:ext uri="{FF2B5EF4-FFF2-40B4-BE49-F238E27FC236}">
                <a16:creationId xmlns:a16="http://schemas.microsoft.com/office/drawing/2014/main" id="{92FF560A-58A4-6E47-C436-DABB53B10AB3}"/>
              </a:ext>
            </a:extLst>
          </p:cNvPr>
          <p:cNvSpPr txBox="1"/>
          <p:nvPr/>
        </p:nvSpPr>
        <p:spPr>
          <a:xfrm>
            <a:off x="423387" y="371189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4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feld 2">
            <a:extLst>
              <a:ext uri="{FF2B5EF4-FFF2-40B4-BE49-F238E27FC236}">
                <a16:creationId xmlns:a16="http://schemas.microsoft.com/office/drawing/2014/main" id="{C293DD31-1700-B3E7-B8DC-3B000F8C0230}"/>
              </a:ext>
            </a:extLst>
          </p:cNvPr>
          <p:cNvSpPr txBox="1"/>
          <p:nvPr/>
        </p:nvSpPr>
        <p:spPr>
          <a:xfrm>
            <a:off x="5362417" y="372268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4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feld 2">
            <a:extLst>
              <a:ext uri="{FF2B5EF4-FFF2-40B4-BE49-F238E27FC236}">
                <a16:creationId xmlns:a16="http://schemas.microsoft.com/office/drawing/2014/main" id="{F61E99D0-AF4D-2DA2-D2F4-834EC8754A2F}"/>
              </a:ext>
            </a:extLst>
          </p:cNvPr>
          <p:cNvSpPr txBox="1"/>
          <p:nvPr/>
        </p:nvSpPr>
        <p:spPr>
          <a:xfrm>
            <a:off x="410052" y="48037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4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feld 1">
            <a:extLst>
              <a:ext uri="{FF2B5EF4-FFF2-40B4-BE49-F238E27FC236}">
                <a16:creationId xmlns:a16="http://schemas.microsoft.com/office/drawing/2014/main" id="{0C9B2043-F703-6A14-96FA-A8FD6F6756C8}"/>
              </a:ext>
            </a:extLst>
          </p:cNvPr>
          <p:cNvSpPr txBox="1"/>
          <p:nvPr/>
        </p:nvSpPr>
        <p:spPr>
          <a:xfrm>
            <a:off x="5930107" y="5524182"/>
            <a:ext cx="178816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de-DE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 = 48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feld 1">
            <a:extLst>
              <a:ext uri="{FF2B5EF4-FFF2-40B4-BE49-F238E27FC236}">
                <a16:creationId xmlns:a16="http://schemas.microsoft.com/office/drawing/2014/main" id="{40855208-AF08-B732-996A-38081A0C75C8}"/>
              </a:ext>
            </a:extLst>
          </p:cNvPr>
          <p:cNvSpPr txBox="1"/>
          <p:nvPr/>
        </p:nvSpPr>
        <p:spPr>
          <a:xfrm>
            <a:off x="895827" y="5484177"/>
            <a:ext cx="197104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de-DE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 = 48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feld 1">
            <a:extLst>
              <a:ext uri="{FF2B5EF4-FFF2-40B4-BE49-F238E27FC236}">
                <a16:creationId xmlns:a16="http://schemas.microsoft.com/office/drawing/2014/main" id="{C648A64D-5752-A595-07F3-1115A2B63810}"/>
              </a:ext>
            </a:extLst>
          </p:cNvPr>
          <p:cNvSpPr txBox="1"/>
          <p:nvPr/>
        </p:nvSpPr>
        <p:spPr>
          <a:xfrm>
            <a:off x="5423377" y="5051742"/>
            <a:ext cx="465772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+ 8 + 8 + 8 + 8 + 8 = 48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feld 1">
            <a:extLst>
              <a:ext uri="{FF2B5EF4-FFF2-40B4-BE49-F238E27FC236}">
                <a16:creationId xmlns:a16="http://schemas.microsoft.com/office/drawing/2014/main" id="{BFCAE02A-D9C3-382F-DC88-08E5C73AC86B}"/>
              </a:ext>
            </a:extLst>
          </p:cNvPr>
          <p:cNvSpPr txBox="1"/>
          <p:nvPr/>
        </p:nvSpPr>
        <p:spPr>
          <a:xfrm>
            <a:off x="1198722" y="2339022"/>
            <a:ext cx="182880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de-DE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7= 35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feld 1">
            <a:extLst>
              <a:ext uri="{FF2B5EF4-FFF2-40B4-BE49-F238E27FC236}">
                <a16:creationId xmlns:a16="http://schemas.microsoft.com/office/drawing/2014/main" id="{5209E59B-0ABD-EC16-C374-CEC83EEC157C}"/>
              </a:ext>
            </a:extLst>
          </p:cNvPr>
          <p:cNvSpPr txBox="1"/>
          <p:nvPr/>
        </p:nvSpPr>
        <p:spPr>
          <a:xfrm>
            <a:off x="5488147" y="1825942"/>
            <a:ext cx="454152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+ 5 + 5 + 5 + 5 + 5 + 5 = 35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feld 1">
            <a:extLst>
              <a:ext uri="{FF2B5EF4-FFF2-40B4-BE49-F238E27FC236}">
                <a16:creationId xmlns:a16="http://schemas.microsoft.com/office/drawing/2014/main" id="{C2CDB968-F9AB-8A9C-3128-EC26255C6DA2}"/>
              </a:ext>
            </a:extLst>
          </p:cNvPr>
          <p:cNvSpPr txBox="1"/>
          <p:nvPr/>
        </p:nvSpPr>
        <p:spPr>
          <a:xfrm>
            <a:off x="5554187" y="2278062"/>
            <a:ext cx="2109470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de-DE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 = 35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feld 1">
            <a:extLst>
              <a:ext uri="{FF2B5EF4-FFF2-40B4-BE49-F238E27FC236}">
                <a16:creationId xmlns:a16="http://schemas.microsoft.com/office/drawing/2014/main" id="{38D36F54-FB92-072B-AF2B-92349C62E646}"/>
              </a:ext>
            </a:extLst>
          </p:cNvPr>
          <p:cNvSpPr txBox="1"/>
          <p:nvPr/>
        </p:nvSpPr>
        <p:spPr>
          <a:xfrm>
            <a:off x="705327" y="1846897"/>
            <a:ext cx="355663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+ 7 + 7 + 7 + 7 = 35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feld 1">
            <a:extLst>
              <a:ext uri="{FF2B5EF4-FFF2-40B4-BE49-F238E27FC236}">
                <a16:creationId xmlns:a16="http://schemas.microsoft.com/office/drawing/2014/main" id="{05F10049-28D2-10CC-4C2F-F554B9BB5C5C}"/>
              </a:ext>
            </a:extLst>
          </p:cNvPr>
          <p:cNvSpPr txBox="1"/>
          <p:nvPr/>
        </p:nvSpPr>
        <p:spPr>
          <a:xfrm>
            <a:off x="418307" y="5011102"/>
            <a:ext cx="4657725" cy="431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+ 6 + 6 + 6 + 6 + 6 + 6 + 6 = 48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2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4"/>
            <a:ext cx="4010025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„Einführung“ - Rückseite</a:t>
            </a: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25B0C02B-F5D0-89C0-1ACF-41465E1909FB}"/>
              </a:ext>
            </a:extLst>
          </p:cNvPr>
          <p:cNvSpPr txBox="1"/>
          <p:nvPr/>
        </p:nvSpPr>
        <p:spPr>
          <a:xfrm>
            <a:off x="426562" y="50704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3 Reihen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2 Plättchen </a:t>
            </a:r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+ 2 + 2 = 6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= 6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DC43C51-6E47-E9E5-5084-77621E2916DB}"/>
              </a:ext>
            </a:extLst>
          </p:cNvPr>
          <p:cNvSpPr txBox="1"/>
          <p:nvPr/>
        </p:nvSpPr>
        <p:spPr>
          <a:xfrm>
            <a:off x="5345907" y="51657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2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3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+ 3 = 6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= 6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2">
            <a:extLst>
              <a:ext uri="{FF2B5EF4-FFF2-40B4-BE49-F238E27FC236}">
                <a16:creationId xmlns:a16="http://schemas.microsoft.com/office/drawing/2014/main" id="{2CFCA7A7-8BF1-E03A-A919-9D8A6BE2F862}"/>
              </a:ext>
            </a:extLst>
          </p:cNvPr>
          <p:cNvSpPr txBox="1"/>
          <p:nvPr/>
        </p:nvSpPr>
        <p:spPr>
          <a:xfrm>
            <a:off x="426562" y="373602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4 Reihen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3 Plättchen </a:t>
            </a:r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+ 3 + 3 + 3 = 12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= 12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2">
            <a:extLst>
              <a:ext uri="{FF2B5EF4-FFF2-40B4-BE49-F238E27FC236}">
                <a16:creationId xmlns:a16="http://schemas.microsoft.com/office/drawing/2014/main" id="{39E47527-A765-67F2-7FDB-D0B3C7FEEE3A}"/>
              </a:ext>
            </a:extLst>
          </p:cNvPr>
          <p:cNvSpPr txBox="1"/>
          <p:nvPr/>
        </p:nvSpPr>
        <p:spPr>
          <a:xfrm>
            <a:off x="5345907" y="374681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3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4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+ 4 + 4 = 12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= 12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2682FB9-2F88-70CE-783C-734407CCB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52" y="1765617"/>
            <a:ext cx="1678305" cy="167830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89C1EE1-CFDC-D71F-956F-99059DC18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32" y="1761172"/>
            <a:ext cx="1748790" cy="172783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B95BBA4-01CA-2DF7-2242-4B69FDE3F1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27" y="5075237"/>
            <a:ext cx="1709420" cy="170942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D45DFA5-EC3E-E243-3110-93611CFB10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52" y="5085397"/>
            <a:ext cx="1699260" cy="1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4"/>
            <a:ext cx="4010025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„Blanko“ - Vorderseite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A48651EE-AEAB-4327-0189-94329CF55115}"/>
              </a:ext>
            </a:extLst>
          </p:cNvPr>
          <p:cNvGrpSpPr/>
          <p:nvPr/>
        </p:nvGrpSpPr>
        <p:grpSpPr>
          <a:xfrm>
            <a:off x="424974" y="472440"/>
            <a:ext cx="4919345" cy="3229610"/>
            <a:chOff x="0" y="0"/>
            <a:chExt cx="4919729" cy="3229744"/>
          </a:xfrm>
        </p:grpSpPr>
        <p:sp>
          <p:nvSpPr>
            <p:cNvPr id="35" name="Textfeld 2">
              <a:extLst>
                <a:ext uri="{FF2B5EF4-FFF2-40B4-BE49-F238E27FC236}">
                  <a16:creationId xmlns:a16="http://schemas.microsoft.com/office/drawing/2014/main" id="{33A7E6E1-A035-50F6-7A06-030BCDEFF629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7C92B3DF-EBF2-F090-2AFB-4BDCBA8E9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D4C4DA2B-20F0-5242-7497-2EB71C96F322}"/>
              </a:ext>
            </a:extLst>
          </p:cNvPr>
          <p:cNvGrpSpPr/>
          <p:nvPr/>
        </p:nvGrpSpPr>
        <p:grpSpPr>
          <a:xfrm>
            <a:off x="5346859" y="474980"/>
            <a:ext cx="4919345" cy="3229610"/>
            <a:chOff x="0" y="0"/>
            <a:chExt cx="4919729" cy="3229744"/>
          </a:xfrm>
        </p:grpSpPr>
        <p:sp>
          <p:nvSpPr>
            <p:cNvPr id="33" name="Textfeld 2">
              <a:extLst>
                <a:ext uri="{FF2B5EF4-FFF2-40B4-BE49-F238E27FC236}">
                  <a16:creationId xmlns:a16="http://schemas.microsoft.com/office/drawing/2014/main" id="{C2730543-CE37-6731-375C-0A42060EA530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7C314799-5366-797E-36EF-7C980B7A4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7617BC1-B460-1E04-CAE6-7E95F02E8A87}"/>
              </a:ext>
            </a:extLst>
          </p:cNvPr>
          <p:cNvGrpSpPr/>
          <p:nvPr/>
        </p:nvGrpSpPr>
        <p:grpSpPr>
          <a:xfrm>
            <a:off x="428149" y="3704590"/>
            <a:ext cx="4919345" cy="3229610"/>
            <a:chOff x="0" y="0"/>
            <a:chExt cx="4919729" cy="3229744"/>
          </a:xfrm>
        </p:grpSpPr>
        <p:sp>
          <p:nvSpPr>
            <p:cNvPr id="31" name="Textfeld 2">
              <a:extLst>
                <a:ext uri="{FF2B5EF4-FFF2-40B4-BE49-F238E27FC236}">
                  <a16:creationId xmlns:a16="http://schemas.microsoft.com/office/drawing/2014/main" id="{F93DA509-DAB8-35BD-3BA4-C381BDB127AD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8076F3BE-65A4-2107-6BFB-C63398CE8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8CB1D54-B8D7-4558-EF8C-5B471E7F0CAC}"/>
              </a:ext>
            </a:extLst>
          </p:cNvPr>
          <p:cNvGrpSpPr/>
          <p:nvPr/>
        </p:nvGrpSpPr>
        <p:grpSpPr>
          <a:xfrm>
            <a:off x="5347494" y="3705225"/>
            <a:ext cx="4919345" cy="3229610"/>
            <a:chOff x="0" y="0"/>
            <a:chExt cx="4919729" cy="3229744"/>
          </a:xfrm>
        </p:grpSpPr>
        <p:sp>
          <p:nvSpPr>
            <p:cNvPr id="29" name="Textfeld 2">
              <a:extLst>
                <a:ext uri="{FF2B5EF4-FFF2-40B4-BE49-F238E27FC236}">
                  <a16:creationId xmlns:a16="http://schemas.microsoft.com/office/drawing/2014/main" id="{070D015F-B0D1-CB5B-00D4-E674D464C63B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__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0B5116E-69AD-0BBB-52DF-EFE3D1F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823544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4"/>
            <a:ext cx="4010025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„Blanko“ - Rückseite</a:t>
            </a: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4F9B6A06-4E26-FD2E-F3FB-5FE54BBE9449}"/>
              </a:ext>
            </a:extLst>
          </p:cNvPr>
          <p:cNvSpPr txBox="1"/>
          <p:nvPr/>
        </p:nvSpPr>
        <p:spPr>
          <a:xfrm>
            <a:off x="424657" y="459740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048359-2BD6-7E33-154E-5E727CA2D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47" y="1887220"/>
            <a:ext cx="1600200" cy="1600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feld 2">
            <a:extLst>
              <a:ext uri="{FF2B5EF4-FFF2-40B4-BE49-F238E27FC236}">
                <a16:creationId xmlns:a16="http://schemas.microsoft.com/office/drawing/2014/main" id="{56ACCE7A-A9C5-0B97-1DE8-7FB4AD5DA526}"/>
              </a:ext>
            </a:extLst>
          </p:cNvPr>
          <p:cNvSpPr txBox="1"/>
          <p:nvPr/>
        </p:nvSpPr>
        <p:spPr>
          <a:xfrm>
            <a:off x="5347177" y="462915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8C81E24-88AE-38BC-DA5F-5B8BE2D2A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567" y="1890395"/>
            <a:ext cx="1600200" cy="1600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feld 2">
            <a:extLst>
              <a:ext uri="{FF2B5EF4-FFF2-40B4-BE49-F238E27FC236}">
                <a16:creationId xmlns:a16="http://schemas.microsoft.com/office/drawing/2014/main" id="{CAC396C9-9750-6857-319C-AA9799508273}"/>
              </a:ext>
            </a:extLst>
          </p:cNvPr>
          <p:cNvSpPr txBox="1"/>
          <p:nvPr/>
        </p:nvSpPr>
        <p:spPr>
          <a:xfrm>
            <a:off x="428467" y="3691890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814B43D-B6AE-9C15-FAB0-1A812ABE2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47" y="5269230"/>
            <a:ext cx="1600200" cy="1600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feld 2">
            <a:extLst>
              <a:ext uri="{FF2B5EF4-FFF2-40B4-BE49-F238E27FC236}">
                <a16:creationId xmlns:a16="http://schemas.microsoft.com/office/drawing/2014/main" id="{87E2DC36-FC2E-FAE0-A476-F849F4B70087}"/>
              </a:ext>
            </a:extLst>
          </p:cNvPr>
          <p:cNvSpPr txBox="1"/>
          <p:nvPr/>
        </p:nvSpPr>
        <p:spPr>
          <a:xfrm>
            <a:off x="5347812" y="3692525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000" b="1" ker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__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36FEA4-0F91-5C7E-E9C0-EBB7BB77D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02" y="5269230"/>
            <a:ext cx="1600200" cy="1600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93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4"/>
            <a:ext cx="4010025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</a:t>
            </a:r>
            <a:r>
              <a:rPr lang="de-DE" sz="1200" kern="10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sprachl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Darstellung 1“ - Vorderseite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CCB4EE6-A396-64C9-0BF9-309189FB4D58}"/>
              </a:ext>
            </a:extLst>
          </p:cNvPr>
          <p:cNvGrpSpPr/>
          <p:nvPr/>
        </p:nvGrpSpPr>
        <p:grpSpPr>
          <a:xfrm>
            <a:off x="424974" y="472122"/>
            <a:ext cx="4919345" cy="3229610"/>
            <a:chOff x="0" y="0"/>
            <a:chExt cx="4919729" cy="3229744"/>
          </a:xfrm>
        </p:grpSpPr>
        <p:sp>
          <p:nvSpPr>
            <p:cNvPr id="14" name="Textfeld 2">
              <a:extLst>
                <a:ext uri="{FF2B5EF4-FFF2-40B4-BE49-F238E27FC236}">
                  <a16:creationId xmlns:a16="http://schemas.microsoft.com/office/drawing/2014/main" id="{9C054279-A021-64BC-CF12-F63D217B6187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2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4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E9404D8F-3C35-C8F5-32AB-67A33D180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8E4ECFA-B33C-7BBC-02F1-6EA1AB67A1E4}"/>
              </a:ext>
            </a:extLst>
          </p:cNvPr>
          <p:cNvGrpSpPr/>
          <p:nvPr/>
        </p:nvGrpSpPr>
        <p:grpSpPr>
          <a:xfrm>
            <a:off x="5346859" y="475297"/>
            <a:ext cx="4919345" cy="3229610"/>
            <a:chOff x="0" y="0"/>
            <a:chExt cx="4919729" cy="3229744"/>
          </a:xfrm>
        </p:grpSpPr>
        <p:sp>
          <p:nvSpPr>
            <p:cNvPr id="12" name="Textfeld 2">
              <a:extLst>
                <a:ext uri="{FF2B5EF4-FFF2-40B4-BE49-F238E27FC236}">
                  <a16:creationId xmlns:a16="http://schemas.microsoft.com/office/drawing/2014/main" id="{7710B4FD-7C47-038E-4028-BE0DC8DD9376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4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2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6108D476-367D-1622-3EAB-1A8E02FE0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0CD52FE-5FD6-DE4C-C953-25E1095C36D4}"/>
              </a:ext>
            </a:extLst>
          </p:cNvPr>
          <p:cNvGrpSpPr/>
          <p:nvPr/>
        </p:nvGrpSpPr>
        <p:grpSpPr>
          <a:xfrm>
            <a:off x="428149" y="3704907"/>
            <a:ext cx="4919345" cy="3229610"/>
            <a:chOff x="0" y="0"/>
            <a:chExt cx="4919729" cy="3229744"/>
          </a:xfrm>
        </p:grpSpPr>
        <p:sp>
          <p:nvSpPr>
            <p:cNvPr id="10" name="Textfeld 2">
              <a:extLst>
                <a:ext uri="{FF2B5EF4-FFF2-40B4-BE49-F238E27FC236}">
                  <a16:creationId xmlns:a16="http://schemas.microsoft.com/office/drawing/2014/main" id="{36E3D24D-9054-FC28-5635-8C03F65B0110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2 Reihen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3 Plättchen </a:t>
              </a:r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7FDB8CEA-D425-A8B6-8B99-F9B086F7F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ABBB1A1-C121-BF60-84B0-C79100F15649}"/>
              </a:ext>
            </a:extLst>
          </p:cNvPr>
          <p:cNvGrpSpPr/>
          <p:nvPr/>
        </p:nvGrpSpPr>
        <p:grpSpPr>
          <a:xfrm>
            <a:off x="5347494" y="3705542"/>
            <a:ext cx="4919345" cy="3229610"/>
            <a:chOff x="0" y="0"/>
            <a:chExt cx="4919729" cy="3229744"/>
          </a:xfrm>
        </p:grpSpPr>
        <p:sp>
          <p:nvSpPr>
            <p:cNvPr id="8" name="Textfeld 2">
              <a:extLst>
                <a:ext uri="{FF2B5EF4-FFF2-40B4-BE49-F238E27FC236}">
                  <a16:creationId xmlns:a16="http://schemas.microsoft.com/office/drawing/2014/main" id="{2AFFF348-B925-15EB-1B8F-9DD890852934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3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2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39CD381D-7DCC-C224-C2EC-0B9C5F1C3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2562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4"/>
            <a:ext cx="4010025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</a:t>
            </a:r>
            <a:r>
              <a:rPr lang="de-DE" sz="1200" kern="10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sprachl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Darstellung 1“ - 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Rück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seite</a:t>
            </a: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5C4BFA74-AB9B-2975-E7B9-E4C3DBD07A38}"/>
              </a:ext>
            </a:extLst>
          </p:cNvPr>
          <p:cNvSpPr txBox="1"/>
          <p:nvPr/>
        </p:nvSpPr>
        <p:spPr>
          <a:xfrm>
            <a:off x="426562" y="46894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4 Reihen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2 Plättchen </a:t>
            </a:r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+ 2 + 2 + 2 = 8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= 8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6674959-9BDC-A3D0-35A1-C3AFFC22B14C}"/>
              </a:ext>
            </a:extLst>
          </p:cNvPr>
          <p:cNvSpPr txBox="1"/>
          <p:nvPr/>
        </p:nvSpPr>
        <p:spPr>
          <a:xfrm>
            <a:off x="5345907" y="47847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2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4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+ 4 = 8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= 8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B642E964-3E98-1BE2-495B-637E20C7E746}"/>
              </a:ext>
            </a:extLst>
          </p:cNvPr>
          <p:cNvSpPr txBox="1"/>
          <p:nvPr/>
        </p:nvSpPr>
        <p:spPr>
          <a:xfrm>
            <a:off x="426562" y="3697922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3 Reihen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2 Plättchen </a:t>
            </a:r>
            <a:r>
              <a:rPr lang="de-DE" sz="20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+ 2 + 2 = 6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= 6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EA1D45EC-F8ED-FBE9-36CF-39907F6391C5}"/>
              </a:ext>
            </a:extLst>
          </p:cNvPr>
          <p:cNvSpPr txBox="1"/>
          <p:nvPr/>
        </p:nvSpPr>
        <p:spPr>
          <a:xfrm>
            <a:off x="5345907" y="3708717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11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LÖSUNGEN: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2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0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3 Plättchen </a:t>
            </a:r>
            <a:r>
              <a:rPr lang="de-DE" sz="20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/>
            <a:r>
              <a:rPr lang="de-DE" sz="2000" kern="10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+ 3 = 6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spcBef>
                <a:spcPts val="1200"/>
              </a:spcBef>
              <a:spcAft>
                <a:spcPts val="0"/>
              </a:spcAft>
            </a:pP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de-DE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= 8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E5FBE0-63B9-0CC2-8B6F-01CE883B9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12" y="1760537"/>
            <a:ext cx="1689100" cy="169354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6178B95-4671-5D52-A69D-0A8FE603BF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377" y="1760537"/>
            <a:ext cx="1699260" cy="170878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A8FEC2D-3A8F-AB1F-7C1E-5B17372A23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42" y="5039677"/>
            <a:ext cx="1709420" cy="170942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985229D-578C-6DC9-45D8-0B7E47F005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62" y="5050472"/>
            <a:ext cx="1699260" cy="1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1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4B1BC65-888F-E496-79FA-0DAA1DD1C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4" y="6897509"/>
            <a:ext cx="1737995" cy="5676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8F22CC-7F63-FCA1-E4F9-E4AF40E8B6C3}"/>
              </a:ext>
            </a:extLst>
          </p:cNvPr>
          <p:cNvSpPr txBox="1"/>
          <p:nvPr/>
        </p:nvSpPr>
        <p:spPr>
          <a:xfrm>
            <a:off x="8281636" y="7042854"/>
            <a:ext cx="2199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2024</a:t>
            </a:r>
            <a:endParaRPr lang="de-DE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Textfeld 321">
            <a:extLst>
              <a:ext uri="{FF2B5EF4-FFF2-40B4-BE49-F238E27FC236}">
                <a16:creationId xmlns:a16="http://schemas.microsoft.com/office/drawing/2014/main" id="{4E7AB95E-9757-8E98-620A-77C1E5CF23A3}"/>
              </a:ext>
            </a:extLst>
          </p:cNvPr>
          <p:cNvSpPr txBox="1"/>
          <p:nvPr/>
        </p:nvSpPr>
        <p:spPr>
          <a:xfrm>
            <a:off x="273844" y="144144"/>
            <a:ext cx="4010025" cy="3206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Aufgabenkarten „</a:t>
            </a:r>
            <a:r>
              <a:rPr lang="de-DE" sz="1200" kern="10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sprachl</a:t>
            </a:r>
            <a:r>
              <a:rPr lang="de-DE" sz="120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Darstellung 2“ - Vorderseite</a:t>
            </a:r>
          </a:p>
        </p:txBody>
      </p:sp>
      <p:sp>
        <p:nvSpPr>
          <p:cNvPr id="12" name="Textfeld 2">
            <a:extLst>
              <a:ext uri="{FF2B5EF4-FFF2-40B4-BE49-F238E27FC236}">
                <a16:creationId xmlns:a16="http://schemas.microsoft.com/office/drawing/2014/main" id="{CEEE25EE-A3B4-A73B-EF6E-383B5835E1E9}"/>
              </a:ext>
            </a:extLst>
          </p:cNvPr>
          <p:cNvSpPr txBox="1"/>
          <p:nvPr/>
        </p:nvSpPr>
        <p:spPr>
          <a:xfrm>
            <a:off x="424657" y="470535"/>
            <a:ext cx="4919345" cy="3229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5 Reihen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400" b="1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3 Plättchen </a:t>
            </a:r>
            <a:r>
              <a:rPr lang="de-DE" sz="2400" kern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feld 2">
            <a:extLst>
              <a:ext uri="{FF2B5EF4-FFF2-40B4-BE49-F238E27FC236}">
                <a16:creationId xmlns:a16="http://schemas.microsoft.com/office/drawing/2014/main" id="{969A95D9-D864-053F-BEA1-6F518EF6D50C}"/>
              </a:ext>
            </a:extLst>
          </p:cNvPr>
          <p:cNvSpPr txBox="1"/>
          <p:nvPr/>
        </p:nvSpPr>
        <p:spPr>
          <a:xfrm>
            <a:off x="5344002" y="467359"/>
            <a:ext cx="4919345" cy="323913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/>
            <a:r>
              <a:rPr lang="de-DE" sz="24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3 Reihen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/>
            <a:r>
              <a:rPr lang="de-DE" sz="24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mit</a:t>
            </a:r>
            <a:r>
              <a:rPr lang="de-DE" sz="2400" b="1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5 Plättchen </a:t>
            </a:r>
            <a:r>
              <a:rPr lang="de-DE" sz="2400" kern="0" dirty="0">
                <a:solidFill>
                  <a:srgbClr val="222222"/>
                </a:solidFill>
                <a:effectLst/>
                <a:latin typeface="Grundschrift" panose="03010100010101010101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in jeder Reihe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 dirty="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 dirty="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kern="100" dirty="0">
                <a:effectLst/>
                <a:latin typeface="Grundschrift" panose="03010100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Aufgaben: 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D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_____________________________</a:t>
            </a: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7E73926-6C44-DCFB-EA36-EF8FF24EFDA9}"/>
              </a:ext>
            </a:extLst>
          </p:cNvPr>
          <p:cNvGrpSpPr/>
          <p:nvPr/>
        </p:nvGrpSpPr>
        <p:grpSpPr>
          <a:xfrm>
            <a:off x="428467" y="3706495"/>
            <a:ext cx="4919345" cy="3229610"/>
            <a:chOff x="0" y="0"/>
            <a:chExt cx="4919729" cy="3229744"/>
          </a:xfrm>
        </p:grpSpPr>
        <p:sp>
          <p:nvSpPr>
            <p:cNvPr id="18" name="Textfeld 2">
              <a:extLst>
                <a:ext uri="{FF2B5EF4-FFF2-40B4-BE49-F238E27FC236}">
                  <a16:creationId xmlns:a16="http://schemas.microsoft.com/office/drawing/2014/main" id="{42085175-94F1-9DD0-C707-378D47BF8DBB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4 Reihen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4 Plättchen </a:t>
              </a:r>
              <a:r>
                <a:rPr lang="de-DE" sz="2400" kern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8C2E977B-43EA-1E97-B130-C6230DD39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2DE7344-F9F2-DDF2-175C-1EB7725AE522}"/>
              </a:ext>
            </a:extLst>
          </p:cNvPr>
          <p:cNvGrpSpPr/>
          <p:nvPr/>
        </p:nvGrpSpPr>
        <p:grpSpPr>
          <a:xfrm>
            <a:off x="5347812" y="3707130"/>
            <a:ext cx="4919345" cy="3229610"/>
            <a:chOff x="0" y="0"/>
            <a:chExt cx="4919729" cy="3229744"/>
          </a:xfrm>
        </p:grpSpPr>
        <p:sp>
          <p:nvSpPr>
            <p:cNvPr id="16" name="Textfeld 2">
              <a:extLst>
                <a:ext uri="{FF2B5EF4-FFF2-40B4-BE49-F238E27FC236}">
                  <a16:creationId xmlns:a16="http://schemas.microsoft.com/office/drawing/2014/main" id="{56552BEF-A09C-69A9-F8FB-0D2C675D7D85}"/>
                </a:ext>
              </a:extLst>
            </p:cNvPr>
            <p:cNvSpPr txBox="1"/>
            <p:nvPr/>
          </p:nvSpPr>
          <p:spPr>
            <a:xfrm>
              <a:off x="0" y="0"/>
              <a:ext cx="4919729" cy="322974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/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3 Reihen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fontAlgn="base"/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mit</a:t>
              </a:r>
              <a:r>
                <a:rPr lang="de-DE" sz="2400" b="1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 3 Plättchen </a:t>
              </a:r>
              <a:r>
                <a:rPr lang="de-DE" sz="2400" kern="0" dirty="0">
                  <a:solidFill>
                    <a:srgbClr val="222222"/>
                  </a:solidFill>
                  <a:effectLst/>
                  <a:latin typeface="Grundschrift" panose="03010100010101010101" pitchFamily="66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 jeder Reihe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de-DE" sz="2400" kern="100" dirty="0">
                  <a:effectLst/>
                  <a:latin typeface="Grundschrift" panose="03010100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Aufgaben: 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de-DE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_____________________________</a:t>
              </a:r>
              <a:endParaRPr lang="de-D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D33BEEF9-33B8-4828-4E4D-BC15AC737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4478" y="874644"/>
              <a:ext cx="2143760" cy="2144395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634184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3070</Words>
  <Application>Microsoft Macintosh PowerPoint</Application>
  <PresentationFormat>Benutzerdefiniert</PresentationFormat>
  <Paragraphs>1078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Grundschrift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Annika Pott</dc:creator>
  <cp:lastModifiedBy>Annika Pott</cp:lastModifiedBy>
  <cp:revision>28</cp:revision>
  <dcterms:created xsi:type="dcterms:W3CDTF">2024-09-02T08:55:36Z</dcterms:created>
  <dcterms:modified xsi:type="dcterms:W3CDTF">2024-09-19T10:36:42Z</dcterms:modified>
</cp:coreProperties>
</file>