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476" r:id="rId3"/>
    <p:sldId id="589" r:id="rId4"/>
    <p:sldId id="478" r:id="rId5"/>
    <p:sldId id="412" r:id="rId6"/>
    <p:sldId id="410" r:id="rId7"/>
    <p:sldId id="493" r:id="rId8"/>
    <p:sldId id="569" r:id="rId9"/>
    <p:sldId id="566" r:id="rId10"/>
    <p:sldId id="579" r:id="rId11"/>
    <p:sldId id="565" r:id="rId12"/>
    <p:sldId id="568" r:id="rId13"/>
    <p:sldId id="584" r:id="rId14"/>
    <p:sldId id="577" r:id="rId15"/>
    <p:sldId id="585" r:id="rId16"/>
    <p:sldId id="581" r:id="rId17"/>
    <p:sldId id="593" r:id="rId18"/>
    <p:sldId id="595" r:id="rId19"/>
    <p:sldId id="571" r:id="rId20"/>
    <p:sldId id="573" r:id="rId21"/>
    <p:sldId id="574" r:id="rId22"/>
    <p:sldId id="580" r:id="rId23"/>
    <p:sldId id="479" r:id="rId24"/>
    <p:sldId id="480" r:id="rId25"/>
    <p:sldId id="424" r:id="rId26"/>
    <p:sldId id="517" r:id="rId27"/>
    <p:sldId id="518" r:id="rId28"/>
    <p:sldId id="454" r:id="rId29"/>
    <p:sldId id="592" r:id="rId30"/>
    <p:sldId id="596" r:id="rId31"/>
    <p:sldId id="575" r:id="rId32"/>
    <p:sldId id="582" r:id="rId33"/>
    <p:sldId id="491" r:id="rId34"/>
  </p:sldIdLst>
  <p:sldSz cx="12801600" cy="9601200" type="A3"/>
  <p:notesSz cx="6858000" cy="9144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32" userDrawn="1">
          <p15:clr>
            <a:srgbClr val="A4A3A4"/>
          </p15:clr>
        </p15:guide>
        <p15:guide id="2" orient="horz" pos="175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95C513-BEFC-6A3A-7A6D-C8646B7753AC}" name="Ann Kathrin Dahlhues" initials="" userId="S::a_dahl05@on.wwu.de::f77deb3e-f77c-4893-8e80-7f8e9b400a6a" providerId="AD"/>
  <p188:author id="{D99ADA20-999C-1D79-E9C7-D302372ACF08}" name="Zorana Miletic" initials="ZM" userId="5e52485a1fe0ae82" providerId="Windows Live"/>
  <p188:author id="{8443ED59-20C7-4FDF-8DCA-8A14D1AA1C8C}" name="Microsoft Office User" initials="MOU" userId="Microsoft Office User" providerId="None"/>
  <p188:author id="{6849399E-75BD-F311-18BA-23B37761B9F5}" name="Amely Martens" initials="AM" userId="S::apenner@on.wwu.de::e949e58c-b0bb-42ba-bfcf-1a127338fa38" providerId="AD"/>
  <p188:author id="{BD2DF2ED-139E-2C14-0301-C2D44A25F0BA}" name="Katja Geppert" initials="KG" userId="Katja Geppert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79"/>
    <a:srgbClr val="E7E6E6"/>
    <a:srgbClr val="D6D6D6"/>
    <a:srgbClr val="B2B2B2"/>
    <a:srgbClr val="B0B0B0"/>
    <a:srgbClr val="F2F2F2"/>
    <a:srgbClr val="F1F1F1"/>
    <a:srgbClr val="05A1FE"/>
    <a:srgbClr val="5890A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AC3CCA-C797-4891-BE02-D94E43425B78}">
  <a:tblStyle styleId="{D7AC3CCA-C797-4891-BE02-D94E43425B78}" styleName="Mittlere Formatvorlage 4">
    <a:wholeTbl>
      <a:tcTxStyle>
        <a:fontRef idx="minor">
          <a:srgbClr val="000000"/>
        </a:fontRef>
        <a:schemeClr val="dk1"/>
      </a:tcTxStyle>
      <a:tcStyle>
        <a:tcBdr>
          <a:left>
            <a:ln w="12700">
              <a:solidFill>
                <a:schemeClr val="dk1"/>
              </a:solidFill>
            </a:ln>
          </a:left>
          <a:right>
            <a:ln w="12700">
              <a:solidFill>
                <a:schemeClr val="dk1"/>
              </a:solidFill>
            </a:ln>
          </a:right>
          <a:top>
            <a:ln w="12700">
              <a:solidFill>
                <a:schemeClr val="dk1"/>
              </a:solidFill>
            </a:ln>
          </a:top>
          <a:bottom>
            <a:ln w="12700">
              <a:solidFill>
                <a:schemeClr val="dk1"/>
              </a:solidFill>
            </a:ln>
          </a:bottom>
          <a:insideH>
            <a:ln w="12700">
              <a:solidFill>
                <a:schemeClr val="dk1"/>
              </a:solidFill>
            </a:ln>
          </a:insideH>
          <a:insideV>
            <a:ln w="12700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  <a:fill>
          <a:solidFill>
            <a:schemeClr val="dk1">
              <a:tint val="4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25400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Style>
        <a:tcBdr/>
        <a:fill>
          <a:solidFill>
            <a:schemeClr val="dk1">
              <a:tint val="20000"/>
            </a:schemeClr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24" autoAdjust="0"/>
    <p:restoredTop sz="95685" autoAdjust="0"/>
  </p:normalViewPr>
  <p:slideViewPr>
    <p:cSldViewPr>
      <p:cViewPr>
        <p:scale>
          <a:sx n="81" d="100"/>
          <a:sy n="81" d="100"/>
        </p:scale>
        <p:origin x="2264" y="360"/>
      </p:cViewPr>
      <p:guideLst>
        <p:guide pos="4032"/>
        <p:guide orient="horz" pos="17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0" d="100"/>
        <a:sy n="7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2D5AC29-7F2A-6B4F-9393-CD33621E7A81}" type="datetimeFigureOut">
              <a:rPr lang="de-DE"/>
              <a:t>21.10.25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F4994B3-383D-604D-87EB-F43229DE573A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075334">
      <a:defRPr sz="14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>
      <a:defRPr sz="14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>
      <a:defRPr sz="14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>
      <a:defRPr sz="14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>
      <a:defRPr sz="14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>
      <a:defRPr sz="14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>
      <a:defRPr sz="14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>
      <a:defRPr sz="14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>
      <a:defRPr sz="14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1F4994B3-383D-604D-87EB-F43229DE573A}" type="slidenum">
              <a:rPr lang="de-DE"/>
              <a:t>0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01039-189F-762E-9CEA-91827B8401E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06A1494-2F0A-B8B2-317B-757C787737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9E27418-1492-EC4F-8F6F-D051E15B69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3E6864-6DAD-5990-06F2-43BCD2D1E8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1F4994B3-383D-604D-87EB-F43229DE573A}" type="slidenum">
              <a:rPr lang="de-DE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6181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E4D6C-98D3-31B6-C3D5-CA4D2211F33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748E06D-7EB0-56CD-DC29-3AFE24327E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3EF7D7B-3AB5-A01E-3ECA-00873F6332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3C5508-FE1F-D0BF-15A2-7F213EE0EE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1F4994B3-383D-604D-87EB-F43229DE573A}" type="slidenum">
              <a:rPr lang="de-DE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8213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4994B3-383D-604D-87EB-F43229DE573A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7639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641FB-A24A-C6F1-F396-5CE5D47A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2193C0D-4200-DEC7-85E1-35CA817049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E219AA2-53F1-456F-8639-60B150DA54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92F3EB-ACDD-61AE-5BDF-9F5C47F7F9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4994B3-383D-604D-87EB-F43229DE573A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065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55906-9E71-A393-77F2-F67835F95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6CB1C97-4B88-C1C6-5AEB-94C7DEB7ED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3BA9254-A281-8A1A-D682-B43CBA3CE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673BBB-E860-4203-A820-4DECA5F88D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4994B3-383D-604D-87EB-F43229DE573A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7138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4994B3-383D-604D-87EB-F43229DE573A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1797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FA0EB-5F96-457A-AA2A-E390B45C3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D95F5B7-0314-2FBC-EC73-506DFB1660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6C3E6E6-7785-003E-C26D-C549BCAFC8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C5CB97-E528-9D3F-A78D-82A9C78F70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4994B3-383D-604D-87EB-F43229DE573A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1012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59094-B9DF-32C2-213D-BECBBABFD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B2BF409-0DE9-280C-DF94-EB5FB1860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E376286-E19D-8EA4-2372-0D71FD1C48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5491B9-9352-5125-B4F3-D90DEA839A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4994B3-383D-604D-87EB-F43229DE573A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2396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8C9FF-D31B-EC70-AA0B-C5049E2F68B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23F56CC-496D-867C-656D-6DB3B5C27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F9D056A-3447-4E8B-2654-E666D8961A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93C01B-6B30-A833-BD68-5C13259342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1F4994B3-383D-604D-87EB-F43229DE573A}" type="slidenum">
              <a:rPr lang="de-DE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203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692C1-A85C-214D-0DAF-96745158D85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0468AA9-2468-588C-A617-AFCB4417AD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6D9AA27-BD43-8CDC-95E4-205407246A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F89B09-2D02-9310-8880-5EC6DADAB4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1F4994B3-383D-604D-87EB-F43229DE573A}" type="slidenum">
              <a:rPr lang="de-DE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6163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87264-C319-7861-BDE3-5C5B4ADCABD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2E60D0F-2AB3-38BC-7BF8-ED060DF2E2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A6F0336-C269-7D44-1B83-C27F4D3011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5EDF32-6022-1631-8685-1049569A83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1F4994B3-383D-604D-87EB-F43229DE573A}" type="slidenum">
              <a:rPr lang="de-DE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4219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441FC-44AA-F213-5D98-5B11A7998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ECB8489-CD47-EB1A-2D27-166A96060F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A7AF884-0F3B-0290-C163-63B388B102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57A9AAF-A20B-D8F4-0138-E384725662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4994B3-383D-604D-87EB-F43229DE573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31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0B14F-9257-7A4D-BA51-7009A4C1D301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0363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0FE5D-F16E-5C97-C322-FC9595FF6B1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FC491D-9B21-4DAC-F84A-4B50C5A34C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23FE7FC-B86B-2A59-DA04-D47D496251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60F9E9-512A-45F0-1A47-C31AF7CE1E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1F4994B3-383D-604D-87EB-F43229DE573A}" type="slidenum">
              <a:rPr lang="de-DE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3255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D51B8-55E4-2504-6679-A863CE23982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9B42E34-BF70-E07F-79CE-D3DAFE0CDA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AFEE65A-B090-8084-E0B3-C25B7CA706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26D626-ABCD-A31D-75FB-37B9392F9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1F4994B3-383D-604D-87EB-F43229DE573A}" type="slidenum">
              <a:rPr lang="de-DE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471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DD773-334F-CDA9-CCC1-33A9FF6534C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003E470-7E65-7A36-CCED-0D08B13A95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EDA87B3-D274-A8C5-BB2E-C24620D907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A1B88-D47C-0AD5-532D-D64969CF19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1F4994B3-383D-604D-87EB-F43229DE573A}" type="slidenum">
              <a:rPr lang="de-DE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212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BCAF2-8328-5ED7-3BED-18597CE2221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79AB063-05D2-19A4-8C2F-06BFF1B934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95CF21A-5806-216A-73F4-6CDAD977B5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EBB33A4-AA28-3E11-9FFF-05708B0975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1F4994B3-383D-604D-87EB-F43229DE573A}" type="slidenum">
              <a:rPr lang="de-DE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7806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EC113-D80A-1744-58BA-ED25BAB43A2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2CE284A-5AD6-BD16-8E78-BD7399BF77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4D1B6CB-9579-98F5-E07C-C1A2253ABB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95B5FA-E31E-3653-EE75-86E8B5C6D7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1F4994B3-383D-604D-87EB-F43229DE573A}" type="slidenum">
              <a:rPr lang="de-DE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4238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960120" y="1571309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600200" y="5042854"/>
            <a:ext cx="9601200" cy="2318067"/>
          </a:xfrm>
        </p:spPr>
        <p:txBody>
          <a:bodyPr/>
          <a:lstStyle>
            <a:lvl1pPr marL="0" indent="0" algn="ctr">
              <a:buNone/>
              <a:defRPr sz="335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00"/>
            </a:lvl3pPr>
            <a:lvl4pPr marL="1920240" indent="0" algn="ctr">
              <a:buNone/>
              <a:defRPr sz="2250"/>
            </a:lvl4pPr>
            <a:lvl5pPr marL="2560320" indent="0" algn="ctr">
              <a:buNone/>
              <a:defRPr sz="2250"/>
            </a:lvl5pPr>
            <a:lvl6pPr marL="3200400" indent="0" algn="ctr">
              <a:buNone/>
              <a:defRPr sz="2250"/>
            </a:lvl6pPr>
            <a:lvl7pPr marL="3840480" indent="0" algn="ctr">
              <a:buNone/>
              <a:defRPr sz="2250"/>
            </a:lvl7pPr>
            <a:lvl8pPr marL="4480560" indent="0" algn="ctr">
              <a:buNone/>
              <a:defRPr sz="2250"/>
            </a:lvl8pPr>
            <a:lvl9pPr marL="5120640" indent="0" algn="ctr">
              <a:buNone/>
              <a:defRPr sz="225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D375272-7C73-5643-8258-4DF2037F2121}" type="datetime1">
              <a:rPr lang="de-DE" smtClean="0"/>
              <a:t>21.10.25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 sz="1600" dirty="0">
                <a:solidFill>
                  <a:srgbClr val="808080"/>
                </a:solidFill>
                <a:latin typeface="Grundschrift" panose="03010100010101010101" pitchFamily="66" charset="0"/>
                <a:ea typeface="Calibri"/>
                <a:cs typeface="Times New Roman"/>
              </a:rPr>
              <a:t>Mathe inklusiv mit PIKAS – 2025 ©</a:t>
            </a:r>
            <a:endParaRPr lang="de-DE" sz="1600" dirty="0">
              <a:latin typeface="Grundschrift" panose="03010100010101010101" pitchFamily="66" charset="0"/>
              <a:ea typeface="Calibri"/>
              <a:cs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A4CC989-DF68-6D41-A3B6-E769BE16C95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el und vertikal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8D8C2B-3000-4B48-A5B4-BEB3CD415857}" type="datetime1">
              <a:rPr lang="de-DE" smtClean="0"/>
              <a:t>21.10.25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 sz="1800" dirty="0">
                <a:solidFill>
                  <a:srgbClr val="808080"/>
                </a:solidFill>
                <a:latin typeface="Grundschrift" panose="03010100010101010101" pitchFamily="66" charset="0"/>
                <a:ea typeface="Calibri"/>
                <a:cs typeface="Times New Roman"/>
              </a:rPr>
              <a:t>Mathe inklusiv mit PIKAS – 2025 ©</a:t>
            </a:r>
            <a:endParaRPr lang="de-DE" sz="1800" dirty="0">
              <a:latin typeface="Grundschrift" panose="03010100010101010101" pitchFamily="66" charset="0"/>
              <a:ea typeface="Calibri"/>
              <a:cs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A4CC989-DF68-6D41-A3B6-E769BE16C95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kaler Titel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9161148" y="511175"/>
            <a:ext cx="2760345" cy="8136573"/>
          </a:xfrm>
        </p:spPr>
        <p:txBody>
          <a:bodyPr vert="eaVert"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80113" y="511175"/>
            <a:ext cx="8121015" cy="8136573"/>
          </a:xfrm>
        </p:spPr>
        <p:txBody>
          <a:bodyPr vert="eaVert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F5F4A30-5532-9A4A-881F-59A99B399416}" type="datetime1">
              <a:rPr lang="de-DE" smtClean="0"/>
              <a:t>21.10.25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1800" dirty="0">
                <a:solidFill>
                  <a:srgbClr val="808080"/>
                </a:solidFill>
                <a:latin typeface="Grundschrift" panose="03010100010101010101" pitchFamily="66" charset="0"/>
                <a:ea typeface="Calibri"/>
                <a:cs typeface="Times New Roman"/>
              </a:rPr>
              <a:t>Mathe inklusiv mit PIKAS – 2025 ©</a:t>
            </a:r>
            <a:endParaRPr lang="de-DE" sz="1800" dirty="0">
              <a:latin typeface="Grundschrift" panose="03010100010101010101" pitchFamily="66" charset="0"/>
              <a:ea typeface="Calibri"/>
              <a:cs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A4CC989-DF68-6D41-A3B6-E769BE16C95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8B65DA8-D6EF-4B47-B91A-FB9DB2FB6F06}" type="datetime1">
              <a:rPr lang="de-DE" smtClean="0"/>
              <a:t>21.10.25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 sz="1600" dirty="0">
                <a:solidFill>
                  <a:srgbClr val="808080"/>
                </a:solidFill>
                <a:latin typeface="Grundschrift" panose="03010100010101010101" pitchFamily="66" charset="0"/>
                <a:ea typeface="Calibri"/>
                <a:cs typeface="Times New Roman"/>
              </a:rPr>
              <a:t>Mathe inklusiv mit PIKAS – 2025 ©</a:t>
            </a:r>
            <a:endParaRPr lang="de-DE" sz="1600" dirty="0">
              <a:latin typeface="Grundschrift" panose="03010100010101010101" pitchFamily="66" charset="0"/>
              <a:ea typeface="Calibri"/>
              <a:cs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A4CC989-DF68-6D41-A3B6-E769BE16C95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Abschnitts-&#10;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73443" y="2393636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5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2A57D40-5BC7-D348-AD3E-9434AF015F55}" type="datetime1">
              <a:rPr lang="de-DE" smtClean="0"/>
              <a:t>21.10.25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 sz="1600" dirty="0">
                <a:solidFill>
                  <a:srgbClr val="808080"/>
                </a:solidFill>
                <a:latin typeface="Grundschrift" panose="03010100010101010101" pitchFamily="66" charset="0"/>
                <a:ea typeface="Calibri"/>
                <a:cs typeface="Times New Roman"/>
              </a:rPr>
              <a:t>Mathe inklusiv mit PIKAS – 2025 ©</a:t>
            </a:r>
            <a:endParaRPr lang="de-DE" sz="1600" dirty="0">
              <a:latin typeface="Grundschrift" panose="03010100010101010101" pitchFamily="66" charset="0"/>
              <a:ea typeface="Calibri"/>
              <a:cs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A4CC989-DF68-6D41-A3B6-E769BE16C95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80111" y="2555876"/>
            <a:ext cx="5440680" cy="6091873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480811" y="2555876"/>
            <a:ext cx="5440680" cy="6091873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E28B3BB-D5B3-BC44-A5E9-D95E71B5E559}" type="datetime1">
              <a:rPr lang="de-DE" smtClean="0"/>
              <a:t>21.10.25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 sz="1600" dirty="0">
                <a:solidFill>
                  <a:srgbClr val="808080"/>
                </a:solidFill>
                <a:latin typeface="Grundschrift" panose="03010100010101010101" pitchFamily="66" charset="0"/>
                <a:ea typeface="Calibri"/>
                <a:cs typeface="Times New Roman"/>
              </a:rPr>
              <a:t>Mathe inklusiv mit PIKAS – 2025 ©</a:t>
            </a:r>
            <a:endParaRPr lang="de-DE" sz="1600" dirty="0">
              <a:latin typeface="Grundschrift" panose="03010100010101010101" pitchFamily="66" charset="0"/>
              <a:ea typeface="Calibri"/>
              <a:cs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A4CC989-DF68-6D41-A3B6-E769BE16C95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81778" y="511177"/>
            <a:ext cx="11041380" cy="1855788"/>
          </a:xfr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81779" y="2353629"/>
            <a:ext cx="5415676" cy="1153477"/>
          </a:xfrm>
        </p:spPr>
        <p:txBody>
          <a:bodyPr anchor="b"/>
          <a:lstStyle>
            <a:lvl1pPr marL="0" indent="0">
              <a:buNone/>
              <a:defRPr sz="335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50" b="1"/>
            </a:lvl4pPr>
            <a:lvl5pPr marL="2560320" indent="0">
              <a:buNone/>
              <a:defRPr sz="2250" b="1"/>
            </a:lvl5pPr>
            <a:lvl6pPr marL="3200400" indent="0">
              <a:buNone/>
              <a:defRPr sz="2250" b="1"/>
            </a:lvl6pPr>
            <a:lvl7pPr marL="3840480" indent="0">
              <a:buNone/>
              <a:defRPr sz="2250" b="1"/>
            </a:lvl7pPr>
            <a:lvl8pPr marL="4480560" indent="0">
              <a:buNone/>
              <a:defRPr sz="2250" b="1"/>
            </a:lvl8pPr>
            <a:lvl9pPr marL="5120640" indent="0">
              <a:buNone/>
              <a:defRPr sz="225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81779" y="3507106"/>
            <a:ext cx="5415676" cy="5158423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480812" y="2353629"/>
            <a:ext cx="5442347" cy="1153477"/>
          </a:xfrm>
        </p:spPr>
        <p:txBody>
          <a:bodyPr anchor="b"/>
          <a:lstStyle>
            <a:lvl1pPr marL="0" indent="0">
              <a:buNone/>
              <a:defRPr sz="335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50" b="1"/>
            </a:lvl4pPr>
            <a:lvl5pPr marL="2560320" indent="0">
              <a:buNone/>
              <a:defRPr sz="2250" b="1"/>
            </a:lvl5pPr>
            <a:lvl6pPr marL="3200400" indent="0">
              <a:buNone/>
              <a:defRPr sz="2250" b="1"/>
            </a:lvl6pPr>
            <a:lvl7pPr marL="3840480" indent="0">
              <a:buNone/>
              <a:defRPr sz="2250" b="1"/>
            </a:lvl7pPr>
            <a:lvl8pPr marL="4480560" indent="0">
              <a:buNone/>
              <a:defRPr sz="2250" b="1"/>
            </a:lvl8pPr>
            <a:lvl9pPr marL="5120640" indent="0">
              <a:buNone/>
              <a:defRPr sz="225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480812" y="3507106"/>
            <a:ext cx="5442347" cy="5158423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FD63867-2264-A04F-9083-061B80D66D50}" type="datetime1">
              <a:rPr lang="de-DE" smtClean="0"/>
              <a:t>21.10.25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 sz="1600" dirty="0">
                <a:solidFill>
                  <a:srgbClr val="808080"/>
                </a:solidFill>
                <a:latin typeface="Grundschrift" panose="03010100010101010101" pitchFamily="66" charset="0"/>
                <a:ea typeface="Calibri"/>
                <a:cs typeface="Times New Roman"/>
              </a:rPr>
              <a:t>Mathe inklusiv mit PIKAS – 2025 ©</a:t>
            </a:r>
            <a:endParaRPr lang="de-DE" sz="1600" dirty="0">
              <a:latin typeface="Grundschrift" panose="03010100010101010101" pitchFamily="66" charset="0"/>
              <a:ea typeface="Calibri"/>
              <a:cs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A4CC989-DF68-6D41-A3B6-E769BE16C95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A19B136-32E9-9845-A8B9-6C76CB8760A8}" type="datetime1">
              <a:rPr lang="de-DE" smtClean="0"/>
              <a:t>21.10.25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 sz="1600" dirty="0">
                <a:solidFill>
                  <a:srgbClr val="808080"/>
                </a:solidFill>
                <a:latin typeface="Grundschrift" panose="03010100010101010101" pitchFamily="66" charset="0"/>
                <a:ea typeface="Calibri"/>
                <a:cs typeface="Times New Roman"/>
              </a:rPr>
              <a:t>Mathe inklusiv mit PIKAS – 2025 ©</a:t>
            </a:r>
            <a:endParaRPr lang="de-DE" sz="1600" dirty="0">
              <a:latin typeface="Grundschrift" panose="03010100010101010101" pitchFamily="66" charset="0"/>
              <a:ea typeface="Calibri"/>
              <a:cs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A4CC989-DF68-6D41-A3B6-E769BE16C95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EF58E56-1B03-ED4C-B3D7-342CEB9C9B69}" type="datetime1">
              <a:rPr lang="de-DE" smtClean="0"/>
              <a:t>21.10.25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 sz="1600" dirty="0">
                <a:solidFill>
                  <a:srgbClr val="808080"/>
                </a:solidFill>
                <a:latin typeface="Grundschrift" panose="03010100010101010101" pitchFamily="66" charset="0"/>
                <a:ea typeface="Calibri"/>
                <a:cs typeface="Times New Roman"/>
              </a:rPr>
              <a:t>Mathe inklusiv mit PIKAS – 2025 ©</a:t>
            </a:r>
            <a:endParaRPr lang="de-DE" sz="1600" dirty="0">
              <a:latin typeface="Grundschrift" panose="03010100010101010101" pitchFamily="66" charset="0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A4CC989-DF68-6D41-A3B6-E769BE16C95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81780" y="640080"/>
            <a:ext cx="4128849" cy="2240280"/>
          </a:xfrm>
        </p:spPr>
        <p:txBody>
          <a:bodyPr anchor="b"/>
          <a:lstStyle>
            <a:lvl1pPr>
              <a:defRPr sz="45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442347" y="1382398"/>
            <a:ext cx="6480811" cy="6823075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5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81780" y="2880361"/>
            <a:ext cx="4128849" cy="5336223"/>
          </a:xfrm>
        </p:spPr>
        <p:txBody>
          <a:bodyPr/>
          <a:lstStyle>
            <a:lvl1pPr marL="0" indent="0">
              <a:buNone/>
              <a:defRPr sz="2250"/>
            </a:lvl1pPr>
            <a:lvl2pPr marL="640080" indent="0">
              <a:buNone/>
              <a:defRPr sz="1950"/>
            </a:lvl2pPr>
            <a:lvl3pPr marL="1280160" indent="0">
              <a:buNone/>
              <a:defRPr sz="170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66D882B-BAC3-AD4F-9B66-28C1F72E74BF}" type="datetime1">
              <a:rPr lang="de-DE" smtClean="0"/>
              <a:t>21.10.25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 sz="1800" dirty="0">
                <a:solidFill>
                  <a:srgbClr val="808080"/>
                </a:solidFill>
                <a:latin typeface="Grundschrift" panose="03010100010101010101" pitchFamily="66" charset="0"/>
                <a:ea typeface="Calibri"/>
                <a:cs typeface="Times New Roman"/>
              </a:rPr>
              <a:t>Mathe inklusiv mit PIKAS – 2025 ©</a:t>
            </a:r>
            <a:endParaRPr lang="de-DE" sz="1800" dirty="0">
              <a:latin typeface="Grundschrift" panose="03010100010101010101" pitchFamily="66" charset="0"/>
              <a:ea typeface="Calibri"/>
              <a:cs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A4CC989-DF68-6D41-A3B6-E769BE16C95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81780" y="640080"/>
            <a:ext cx="4128849" cy="2240280"/>
          </a:xfrm>
        </p:spPr>
        <p:txBody>
          <a:bodyPr anchor="b"/>
          <a:lstStyle>
            <a:lvl1pPr>
              <a:defRPr sz="45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442347" y="1382398"/>
            <a:ext cx="6480811" cy="6823075"/>
          </a:xfrm>
        </p:spPr>
        <p:txBody>
          <a:bodyPr anchor="t"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35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81780" y="2880361"/>
            <a:ext cx="4128849" cy="5336223"/>
          </a:xfrm>
        </p:spPr>
        <p:txBody>
          <a:bodyPr/>
          <a:lstStyle>
            <a:lvl1pPr marL="0" indent="0">
              <a:buNone/>
              <a:defRPr sz="2250"/>
            </a:lvl1pPr>
            <a:lvl2pPr marL="640080" indent="0">
              <a:buNone/>
              <a:defRPr sz="1950"/>
            </a:lvl2pPr>
            <a:lvl3pPr marL="1280160" indent="0">
              <a:buNone/>
              <a:defRPr sz="170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2E5B05D-5191-AC44-8A1E-F65508B48E9F}" type="datetime1">
              <a:rPr lang="de-DE" smtClean="0"/>
              <a:t>21.10.25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 sz="1800" dirty="0">
                <a:solidFill>
                  <a:srgbClr val="808080"/>
                </a:solidFill>
                <a:latin typeface="Grundschrift" panose="03010100010101010101" pitchFamily="66" charset="0"/>
                <a:ea typeface="Calibri"/>
                <a:cs typeface="Times New Roman"/>
              </a:rPr>
              <a:t>Mathe inklusiv mit PIKAS – 2025 ©</a:t>
            </a:r>
            <a:endParaRPr lang="de-DE" sz="1800" dirty="0">
              <a:latin typeface="Grundschrift" panose="03010100010101010101" pitchFamily="66" charset="0"/>
              <a:ea typeface="Calibri"/>
              <a:cs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A4CC989-DF68-6D41-A3B6-E769BE16C95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80111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80111" y="2555876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80111" y="8898893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A8B063-D225-9846-8D96-AD542CF6E771}" type="datetime1">
              <a:rPr lang="de-DE" smtClean="0"/>
              <a:t>21.10.25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481060" y="8898893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>
              <a:defRPr/>
            </a:pPr>
            <a:r>
              <a:rPr lang="de-DE" sz="1800" dirty="0">
                <a:solidFill>
                  <a:srgbClr val="808080"/>
                </a:solidFill>
                <a:latin typeface="Grundschrift" panose="03010100010101010101" pitchFamily="66" charset="0"/>
                <a:ea typeface="Calibri"/>
                <a:cs typeface="Times New Roman"/>
              </a:rPr>
              <a:t>Mathe inklusiv mit PIKAS – 2025 ©</a:t>
            </a:r>
            <a:endParaRPr lang="de-DE" sz="1800" dirty="0">
              <a:latin typeface="Grundschrift" panose="03010100010101010101" pitchFamily="66" charset="0"/>
              <a:ea typeface="Calibri"/>
              <a:cs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4960620" y="8898893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  <a:latin typeface="Grundschrift" panose="03010100010101010101" pitchFamily="66" charset="0"/>
              </a:defRPr>
            </a:lvl1pPr>
          </a:lstStyle>
          <a:p>
            <a:pPr>
              <a:defRPr/>
            </a:pPr>
            <a:r>
              <a:rPr lang="de-DE" dirty="0"/>
              <a:t>-</a:t>
            </a:r>
            <a:fld id="{EA4CC989-DF68-6D41-A3B6-E769BE16C950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-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3E9EA05-7313-A082-6740-7BAA6991480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702056" y="8782881"/>
            <a:ext cx="3099544" cy="763972"/>
          </a:xfrm>
          <a:prstGeom prst="rect">
            <a:avLst/>
          </a:prstGeom>
        </p:spPr>
      </p:pic>
      <p:pic>
        <p:nvPicPr>
          <p:cNvPr id="8" name="Grafik 7" descr="Ein Bild, das Text, Schrift, weiß enthält.&#10;&#10;KI-generierte Inhalte können fehlerhaft sein.">
            <a:extLst>
              <a:ext uri="{FF2B5EF4-FFF2-40B4-BE49-F238E27FC236}">
                <a16:creationId xmlns:a16="http://schemas.microsoft.com/office/drawing/2014/main" id="{D7D11D96-4BDB-34D5-08FB-779C1384FB3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 bwMode="auto">
          <a:xfrm>
            <a:off x="240031" y="8647749"/>
            <a:ext cx="2052877" cy="8689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1280160">
        <a:lnSpc>
          <a:spcPct val="90000"/>
        </a:lnSpc>
        <a:spcBef>
          <a:spcPts val="0"/>
        </a:spcBef>
        <a:buNone/>
        <a:defRPr sz="6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>
        <a:lnSpc>
          <a:spcPct val="90000"/>
        </a:lnSpc>
        <a:spcBef>
          <a:spcPts val="1400"/>
        </a:spcBef>
        <a:buFont typeface="Arial"/>
        <a:buChar char="•"/>
        <a:defRPr sz="39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>
        <a:lnSpc>
          <a:spcPct val="90000"/>
        </a:lnSpc>
        <a:spcBef>
          <a:spcPts val="700"/>
        </a:spcBef>
        <a:buFont typeface="Arial"/>
        <a:buChar char="•"/>
        <a:defRPr sz="335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>
        <a:lnSpc>
          <a:spcPct val="90000"/>
        </a:lnSpc>
        <a:spcBef>
          <a:spcPts val="7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>
        <a:lnSpc>
          <a:spcPct val="90000"/>
        </a:lnSpc>
        <a:spcBef>
          <a:spcPts val="700"/>
        </a:spcBef>
        <a:buFont typeface="Arial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>
        <a:lnSpc>
          <a:spcPct val="90000"/>
        </a:lnSpc>
        <a:spcBef>
          <a:spcPts val="700"/>
        </a:spcBef>
        <a:buFont typeface="Arial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>
        <a:lnSpc>
          <a:spcPct val="90000"/>
        </a:lnSpc>
        <a:spcBef>
          <a:spcPts val="700"/>
        </a:spcBef>
        <a:buFont typeface="Arial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6pPr>
      <a:lvl7pPr marL="4160519" indent="-320040" algn="l" defTabSz="1280160">
        <a:lnSpc>
          <a:spcPct val="90000"/>
        </a:lnSpc>
        <a:spcBef>
          <a:spcPts val="700"/>
        </a:spcBef>
        <a:buFont typeface="Arial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>
        <a:lnSpc>
          <a:spcPct val="90000"/>
        </a:lnSpc>
        <a:spcBef>
          <a:spcPts val="700"/>
        </a:spcBef>
        <a:buFont typeface="Arial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>
        <a:lnSpc>
          <a:spcPct val="90000"/>
        </a:lnSpc>
        <a:spcBef>
          <a:spcPts val="700"/>
        </a:spcBef>
        <a:buFont typeface="Arial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>
        <a:defRPr sz="25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>
        <a:defRPr sz="25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>
        <a:defRPr sz="25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>
        <a:defRPr sz="25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>
        <a:defRPr sz="25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>
        <a:defRPr sz="25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>
        <a:defRPr sz="25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>
        <a:defRPr sz="25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 b="1" dirty="0">
                <a:solidFill>
                  <a:srgbClr val="000000"/>
                </a:solidFill>
                <a:latin typeface="Grundschrift" panose="03010100010101010101" pitchFamily="66" charset="0"/>
                <a:ea typeface="Verdana"/>
                <a:cs typeface="Times New Roman"/>
              </a:rPr>
              <a:t>Materialpaket</a:t>
            </a:r>
            <a:endParaRPr lang="de-DE" sz="25100" dirty="0">
              <a:latin typeface="Grundschrift" panose="03010100010101010101" pitchFamily="66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1900" b="1" dirty="0">
                <a:solidFill>
                  <a:srgbClr val="7F7F7F"/>
                </a:solidFill>
                <a:latin typeface="Grundschrift" panose="03010100010101010101" pitchFamily="66" charset="0"/>
                <a:ea typeface="Verdana"/>
                <a:cs typeface="Times New Roman"/>
              </a:rPr>
              <a:t>Schriftliche Division </a:t>
            </a:r>
            <a:endParaRPr lang="de-DE" dirty="0">
              <a:latin typeface="Grundschrift" panose="03010100010101010101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C1576-A618-04AF-8BCE-5712B1C4D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C28C0DB-8E13-C5E5-03CB-8AA18AA85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9</a:t>
            </a:fld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AAE206A-1514-59C7-4932-48161AF33460}"/>
              </a:ext>
            </a:extLst>
          </p:cNvPr>
          <p:cNvSpPr txBox="1"/>
          <p:nvPr/>
        </p:nvSpPr>
        <p:spPr>
          <a:xfrm>
            <a:off x="4683023" y="8689032"/>
            <a:ext cx="3435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latin typeface="Grundschrift" panose="03010100010101010101" pitchFamily="66" charset="0"/>
              </a:rPr>
              <a:t>Aufgaben ohne Null/ ohne Rest (dreistellig)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D0EE0005-0D25-4AF2-AB69-D467974E83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520046"/>
              </p:ext>
            </p:extLst>
          </p:nvPr>
        </p:nvGraphicFramePr>
        <p:xfrm>
          <a:off x="172107" y="192088"/>
          <a:ext cx="12349374" cy="83529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116458">
                  <a:extLst>
                    <a:ext uri="{9D8B030D-6E8A-4147-A177-3AD203B41FA5}">
                      <a16:colId xmlns:a16="http://schemas.microsoft.com/office/drawing/2014/main" val="1258771527"/>
                    </a:ext>
                  </a:extLst>
                </a:gridCol>
                <a:gridCol w="4116458">
                  <a:extLst>
                    <a:ext uri="{9D8B030D-6E8A-4147-A177-3AD203B41FA5}">
                      <a16:colId xmlns:a16="http://schemas.microsoft.com/office/drawing/2014/main" val="351962440"/>
                    </a:ext>
                  </a:extLst>
                </a:gridCol>
                <a:gridCol w="4116458">
                  <a:extLst>
                    <a:ext uri="{9D8B030D-6E8A-4147-A177-3AD203B41FA5}">
                      <a16:colId xmlns:a16="http://schemas.microsoft.com/office/drawing/2014/main" val="948191400"/>
                    </a:ext>
                  </a:extLst>
                </a:gridCol>
              </a:tblGrid>
              <a:tr h="1392155">
                <a:tc>
                  <a:txBody>
                    <a:bodyPr/>
                    <a:lstStyle/>
                    <a:p>
                      <a:pPr marL="0" marR="0" lvl="0" indent="0" algn="ctr" defTabSz="128016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531 :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738 : 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524 : 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413723"/>
                  </a:ext>
                </a:extLst>
              </a:tr>
              <a:tr h="1392155">
                <a:tc>
                  <a:txBody>
                    <a:bodyPr/>
                    <a:lstStyle/>
                    <a:p>
                      <a:pPr marL="0" marR="0" lvl="0" indent="0" algn="ctr" defTabSz="128016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968 : 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665 : 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532 : 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74785"/>
                  </a:ext>
                </a:extLst>
              </a:tr>
              <a:tr h="139215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543 :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854 : 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598 : 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767187"/>
                  </a:ext>
                </a:extLst>
              </a:tr>
              <a:tr h="139215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852 : 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715 : 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548 : 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659846"/>
                  </a:ext>
                </a:extLst>
              </a:tr>
              <a:tr h="139215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798 : 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513 :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351 : 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1352366"/>
                  </a:ext>
                </a:extLst>
              </a:tr>
              <a:tr h="139215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548 :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936 :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531 : 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445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8962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278FC-7E59-76D8-8AE9-18BC13830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8EECD02-A7D1-2A1E-343D-83282DDC3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10</a:t>
            </a:fld>
            <a:endParaRPr lang="de-DE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ED1571E1-BB96-8CAC-BB79-25EC4A729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916741"/>
              </p:ext>
            </p:extLst>
          </p:nvPr>
        </p:nvGraphicFramePr>
        <p:xfrm>
          <a:off x="172107" y="548419"/>
          <a:ext cx="12457383" cy="80942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152461">
                  <a:extLst>
                    <a:ext uri="{9D8B030D-6E8A-4147-A177-3AD203B41FA5}">
                      <a16:colId xmlns:a16="http://schemas.microsoft.com/office/drawing/2014/main" val="1258771527"/>
                    </a:ext>
                  </a:extLst>
                </a:gridCol>
                <a:gridCol w="4152461">
                  <a:extLst>
                    <a:ext uri="{9D8B030D-6E8A-4147-A177-3AD203B41FA5}">
                      <a16:colId xmlns:a16="http://schemas.microsoft.com/office/drawing/2014/main" val="351962440"/>
                    </a:ext>
                  </a:extLst>
                </a:gridCol>
                <a:gridCol w="4152461">
                  <a:extLst>
                    <a:ext uri="{9D8B030D-6E8A-4147-A177-3AD203B41FA5}">
                      <a16:colId xmlns:a16="http://schemas.microsoft.com/office/drawing/2014/main" val="948191400"/>
                    </a:ext>
                  </a:extLst>
                </a:gridCol>
              </a:tblGrid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6150 :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8192 :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405 : 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413723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8256 :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9076 :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702 : 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74785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7280 : 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2004 : 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864 : 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767187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3240 : 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2345 : 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324 : 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659846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8296 : 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2356 :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215 : 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2515203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97CC2F60-CB6E-1CE6-6A82-D920BA099674}"/>
              </a:ext>
            </a:extLst>
          </p:cNvPr>
          <p:cNvSpPr txBox="1"/>
          <p:nvPr/>
        </p:nvSpPr>
        <p:spPr bwMode="auto">
          <a:xfrm>
            <a:off x="2433119" y="8760393"/>
            <a:ext cx="793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 Aufgaben mit Null/ ohne Rest (dreistellig und vierstellig)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982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B6BE4-D0DE-8A7A-44F0-22E04F2BE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342A69D-A4E9-FC4C-F2D4-12009BA7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11</a:t>
            </a:fld>
            <a:endParaRPr lang="de-DE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63817DE5-1626-29A6-686C-06FD986418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382110"/>
              </p:ext>
            </p:extLst>
          </p:nvPr>
        </p:nvGraphicFramePr>
        <p:xfrm>
          <a:off x="172107" y="548419"/>
          <a:ext cx="12457383" cy="80942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152461">
                  <a:extLst>
                    <a:ext uri="{9D8B030D-6E8A-4147-A177-3AD203B41FA5}">
                      <a16:colId xmlns:a16="http://schemas.microsoft.com/office/drawing/2014/main" val="1258771527"/>
                    </a:ext>
                  </a:extLst>
                </a:gridCol>
                <a:gridCol w="4152461">
                  <a:extLst>
                    <a:ext uri="{9D8B030D-6E8A-4147-A177-3AD203B41FA5}">
                      <a16:colId xmlns:a16="http://schemas.microsoft.com/office/drawing/2014/main" val="351962440"/>
                    </a:ext>
                  </a:extLst>
                </a:gridCol>
                <a:gridCol w="4152461">
                  <a:extLst>
                    <a:ext uri="{9D8B030D-6E8A-4147-A177-3AD203B41FA5}">
                      <a16:colId xmlns:a16="http://schemas.microsoft.com/office/drawing/2014/main" val="948191400"/>
                    </a:ext>
                  </a:extLst>
                </a:gridCol>
              </a:tblGrid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6172 : 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7531 : 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567 : 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413723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9714 : 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6765 : 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423 : 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74785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9271 :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6135 :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795 : 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767187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7464 : 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2413 :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851 : 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659846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9479 :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3161 :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241 : 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9942713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0841F26C-E4D4-0258-A88D-0DF2E75C4198}"/>
              </a:ext>
            </a:extLst>
          </p:cNvPr>
          <p:cNvSpPr txBox="1"/>
          <p:nvPr/>
        </p:nvSpPr>
        <p:spPr bwMode="auto">
          <a:xfrm>
            <a:off x="2433119" y="8760393"/>
            <a:ext cx="793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 Aufgaben ohne Null/ mit Rest (dreistellig und vierstellig)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16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6DAFA-222C-D0B7-3E0A-FF698E20F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7F80E20-FB39-94F3-57F7-DC450109F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12</a:t>
            </a:fld>
            <a:endParaRPr lang="de-DE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F9FC9E16-0AD2-C686-ADD3-09B1B8E2F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972258"/>
              </p:ext>
            </p:extLst>
          </p:nvPr>
        </p:nvGraphicFramePr>
        <p:xfrm>
          <a:off x="172107" y="548419"/>
          <a:ext cx="12457383" cy="80942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152461">
                  <a:extLst>
                    <a:ext uri="{9D8B030D-6E8A-4147-A177-3AD203B41FA5}">
                      <a16:colId xmlns:a16="http://schemas.microsoft.com/office/drawing/2014/main" val="1258771527"/>
                    </a:ext>
                  </a:extLst>
                </a:gridCol>
                <a:gridCol w="4152461">
                  <a:extLst>
                    <a:ext uri="{9D8B030D-6E8A-4147-A177-3AD203B41FA5}">
                      <a16:colId xmlns:a16="http://schemas.microsoft.com/office/drawing/2014/main" val="351962440"/>
                    </a:ext>
                  </a:extLst>
                </a:gridCol>
                <a:gridCol w="4152461">
                  <a:extLst>
                    <a:ext uri="{9D8B030D-6E8A-4147-A177-3AD203B41FA5}">
                      <a16:colId xmlns:a16="http://schemas.microsoft.com/office/drawing/2014/main" val="948191400"/>
                    </a:ext>
                  </a:extLst>
                </a:gridCol>
              </a:tblGrid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136596 : 12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465 : 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449625 : 125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413723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642 : 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975 : 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26640 : 30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74785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12840 : 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67525 : 365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4272 : 12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767187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12840 : 60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11600 : 80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672 : 12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659846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69975 : 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14808 : 12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28140 : 12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9942713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0CDE784C-D9C1-B269-4438-974327E75A28}"/>
              </a:ext>
            </a:extLst>
          </p:cNvPr>
          <p:cNvSpPr txBox="1"/>
          <p:nvPr/>
        </p:nvSpPr>
        <p:spPr bwMode="auto">
          <a:xfrm>
            <a:off x="2433119" y="8760393"/>
            <a:ext cx="793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 Aufgaben mit mehrstelligem Divisor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41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0A4A3-346D-FA38-E33A-9FAB1F5BF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2869095-E9C1-0ADD-4B8C-6A6B981FE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13</a:t>
            </a:fld>
            <a:endParaRPr lang="de-DE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76CD969E-0BC9-4AA9-B282-3D6583595C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380053"/>
              </p:ext>
            </p:extLst>
          </p:nvPr>
        </p:nvGraphicFramePr>
        <p:xfrm>
          <a:off x="172107" y="548419"/>
          <a:ext cx="12457385" cy="713872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491477">
                  <a:extLst>
                    <a:ext uri="{9D8B030D-6E8A-4147-A177-3AD203B41FA5}">
                      <a16:colId xmlns:a16="http://schemas.microsoft.com/office/drawing/2014/main" val="1258771527"/>
                    </a:ext>
                  </a:extLst>
                </a:gridCol>
                <a:gridCol w="2491477">
                  <a:extLst>
                    <a:ext uri="{9D8B030D-6E8A-4147-A177-3AD203B41FA5}">
                      <a16:colId xmlns:a16="http://schemas.microsoft.com/office/drawing/2014/main" val="351962440"/>
                    </a:ext>
                  </a:extLst>
                </a:gridCol>
                <a:gridCol w="2491477">
                  <a:extLst>
                    <a:ext uri="{9D8B030D-6E8A-4147-A177-3AD203B41FA5}">
                      <a16:colId xmlns:a16="http://schemas.microsoft.com/office/drawing/2014/main" val="948191400"/>
                    </a:ext>
                  </a:extLst>
                </a:gridCol>
                <a:gridCol w="2491477">
                  <a:extLst>
                    <a:ext uri="{9D8B030D-6E8A-4147-A177-3AD203B41FA5}">
                      <a16:colId xmlns:a16="http://schemas.microsoft.com/office/drawing/2014/main" val="2919100555"/>
                    </a:ext>
                  </a:extLst>
                </a:gridCol>
                <a:gridCol w="2491477">
                  <a:extLst>
                    <a:ext uri="{9D8B030D-6E8A-4147-A177-3AD203B41FA5}">
                      <a16:colId xmlns:a16="http://schemas.microsoft.com/office/drawing/2014/main" val="1453008782"/>
                    </a:ext>
                  </a:extLst>
                </a:gridCol>
              </a:tblGrid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2500" b="1" dirty="0">
                          <a:latin typeface="Grundschrift" panose="03010100010101010101" pitchFamily="66" charset="0"/>
                        </a:rPr>
                        <a:t>Verdopplung des Dividenden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2500" b="1" dirty="0">
                          <a:latin typeface="Grundschrift" panose="03010100010101010101" pitchFamily="66" charset="0"/>
                        </a:rPr>
                        <a:t>Verdopplung des Divisors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2500" b="1" dirty="0">
                          <a:latin typeface="Grundschrift" panose="03010100010101010101" pitchFamily="66" charset="0"/>
                        </a:rPr>
                        <a:t>Stufenzahlen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2500" b="1" dirty="0">
                          <a:latin typeface="Grundschrift" panose="03010100010101010101" pitchFamily="66" charset="0"/>
                        </a:rPr>
                        <a:t>Dividieren durch unterschiedliche Divisoren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2500" b="1" dirty="0">
                          <a:latin typeface="Grundschrift" panose="03010100010101010101" pitchFamily="66" charset="0"/>
                        </a:rPr>
                        <a:t>Konstanz des Quotienten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413723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000" b="1" dirty="0">
                          <a:latin typeface="Grundschrift" panose="03010100010101010101" pitchFamily="66" charset="0"/>
                        </a:rPr>
                        <a:t>312 :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000" b="1" dirty="0">
                          <a:latin typeface="Grundschrift" panose="03010100010101010101" pitchFamily="66" charset="0"/>
                        </a:rPr>
                        <a:t>1248 :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000" b="1" dirty="0">
                          <a:latin typeface="Grundschrift" panose="03010100010101010101" pitchFamily="66" charset="0"/>
                        </a:rPr>
                        <a:t>312 :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000" b="1" dirty="0">
                          <a:latin typeface="Grundschrift" panose="03010100010101010101" pitchFamily="66" charset="0"/>
                        </a:rPr>
                        <a:t>4272 :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000" b="1" dirty="0">
                          <a:latin typeface="Grundschrift" panose="03010100010101010101" pitchFamily="66" charset="0"/>
                        </a:rPr>
                        <a:t>312 : 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74785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000" b="1" dirty="0">
                          <a:latin typeface="Grundschrift" panose="03010100010101010101" pitchFamily="66" charset="0"/>
                        </a:rPr>
                        <a:t>624 :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000" b="1" dirty="0">
                          <a:latin typeface="Grundschrift" panose="03010100010101010101" pitchFamily="66" charset="0"/>
                        </a:rPr>
                        <a:t>1248 : 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000" b="1" dirty="0">
                          <a:latin typeface="Grundschrift" panose="03010100010101010101" pitchFamily="66" charset="0"/>
                        </a:rPr>
                        <a:t>3120 :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000" b="1" dirty="0">
                          <a:latin typeface="Grundschrift" panose="03010100010101010101" pitchFamily="66" charset="0"/>
                        </a:rPr>
                        <a:t>4272 :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000" b="1" dirty="0">
                          <a:latin typeface="Grundschrift" panose="03010100010101010101" pitchFamily="66" charset="0"/>
                        </a:rPr>
                        <a:t>624 : 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767187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000" b="1" dirty="0">
                          <a:latin typeface="Grundschrift" panose="03010100010101010101" pitchFamily="66" charset="0"/>
                        </a:rPr>
                        <a:t>1248 :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000" b="1" dirty="0">
                          <a:latin typeface="Grundschrift" panose="03010100010101010101" pitchFamily="66" charset="0"/>
                        </a:rPr>
                        <a:t>1248 : 12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000" b="1" dirty="0">
                          <a:latin typeface="Grundschrift" panose="03010100010101010101" pitchFamily="66" charset="0"/>
                        </a:rPr>
                        <a:t>31200 :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000" b="1" dirty="0">
                          <a:latin typeface="Grundschrift" panose="03010100010101010101" pitchFamily="66" charset="0"/>
                        </a:rPr>
                        <a:t>4274 : 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000" b="1" dirty="0">
                          <a:latin typeface="Grundschrift" panose="03010100010101010101" pitchFamily="66" charset="0"/>
                        </a:rPr>
                        <a:t>1248 : 12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659846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D6CA7C61-CBBC-907D-1309-9E2E882A810E}"/>
              </a:ext>
            </a:extLst>
          </p:cNvPr>
          <p:cNvSpPr txBox="1"/>
          <p:nvPr/>
        </p:nvSpPr>
        <p:spPr bwMode="auto">
          <a:xfrm>
            <a:off x="2433119" y="8760393"/>
            <a:ext cx="793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 Aufgabenserien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25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A7BB7-F510-6836-9C12-9BDA8781A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84C1731-5B8C-8DAD-704B-55A1E54DD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14</a:t>
            </a:fld>
            <a:endParaRPr lang="de-DE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AC0120D5-19AD-FA2C-04EF-ADED9C04F2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219563"/>
              </p:ext>
            </p:extLst>
          </p:nvPr>
        </p:nvGraphicFramePr>
        <p:xfrm>
          <a:off x="172107" y="548419"/>
          <a:ext cx="12457383" cy="80942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152461">
                  <a:extLst>
                    <a:ext uri="{9D8B030D-6E8A-4147-A177-3AD203B41FA5}">
                      <a16:colId xmlns:a16="http://schemas.microsoft.com/office/drawing/2014/main" val="1258771527"/>
                    </a:ext>
                  </a:extLst>
                </a:gridCol>
                <a:gridCol w="4152461">
                  <a:extLst>
                    <a:ext uri="{9D8B030D-6E8A-4147-A177-3AD203B41FA5}">
                      <a16:colId xmlns:a16="http://schemas.microsoft.com/office/drawing/2014/main" val="351962440"/>
                    </a:ext>
                  </a:extLst>
                </a:gridCol>
                <a:gridCol w="4152461">
                  <a:extLst>
                    <a:ext uri="{9D8B030D-6E8A-4147-A177-3AD203B41FA5}">
                      <a16:colId xmlns:a16="http://schemas.microsoft.com/office/drawing/2014/main" val="948191400"/>
                    </a:ext>
                  </a:extLst>
                </a:gridCol>
              </a:tblGrid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2500" b="1" dirty="0">
                          <a:latin typeface="Grundschrift" panose="03010100010101010101" pitchFamily="66" charset="0"/>
                        </a:rPr>
                        <a:t>Aufgabenserien (mit Rest)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7632 : 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2500" b="1" dirty="0">
                          <a:latin typeface="Grundschrift" panose="03010100010101010101" pitchFamily="66" charset="0"/>
                        </a:rPr>
                        <a:t>Aufgaben mit Dividendenlücken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413723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8404 :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7633 : 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12_6 : 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74785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8403 :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7634 : 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123_ : 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767187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8405 :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7635 : 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123_ : 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659846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8405 :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7636 : 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12_4 : 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9942713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738B7406-2008-DE44-7351-849A888270F3}"/>
              </a:ext>
            </a:extLst>
          </p:cNvPr>
          <p:cNvSpPr txBox="1"/>
          <p:nvPr/>
        </p:nvSpPr>
        <p:spPr bwMode="auto">
          <a:xfrm>
            <a:off x="2433119" y="8760393"/>
            <a:ext cx="793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 Aufgabenserien mit Rest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917C620-2D43-BE0F-F04D-1CD3BD999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1040" y="5520680"/>
            <a:ext cx="711200" cy="5334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9D1C2FE-0922-E381-97F9-2E1DCC37D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432" y="7081659"/>
            <a:ext cx="711200" cy="5334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61410F2-C909-B0EB-B3EC-F71844D9F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432" y="3813820"/>
            <a:ext cx="711200" cy="5334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8F50456-724E-F1BD-41CE-D10744CCA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432" y="2234450"/>
            <a:ext cx="7112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80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580AF-D87D-F60D-8621-58F170CFC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F857FBF-CD23-9D82-FAF3-C745E6277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15</a:t>
            </a:fld>
            <a:endParaRPr lang="de-DE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53D17457-60DA-C962-770E-F45B5B76D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47063"/>
              </p:ext>
            </p:extLst>
          </p:nvPr>
        </p:nvGraphicFramePr>
        <p:xfrm>
          <a:off x="172107" y="548419"/>
          <a:ext cx="12457383" cy="647537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152461">
                  <a:extLst>
                    <a:ext uri="{9D8B030D-6E8A-4147-A177-3AD203B41FA5}">
                      <a16:colId xmlns:a16="http://schemas.microsoft.com/office/drawing/2014/main" val="1258771527"/>
                    </a:ext>
                  </a:extLst>
                </a:gridCol>
                <a:gridCol w="4152461">
                  <a:extLst>
                    <a:ext uri="{9D8B030D-6E8A-4147-A177-3AD203B41FA5}">
                      <a16:colId xmlns:a16="http://schemas.microsoft.com/office/drawing/2014/main" val="351962440"/>
                    </a:ext>
                  </a:extLst>
                </a:gridCol>
                <a:gridCol w="4152461">
                  <a:extLst>
                    <a:ext uri="{9D8B030D-6E8A-4147-A177-3AD203B41FA5}">
                      <a16:colId xmlns:a16="http://schemas.microsoft.com/office/drawing/2014/main" val="948191400"/>
                    </a:ext>
                  </a:extLst>
                </a:gridCol>
              </a:tblGrid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de-DE" sz="1500" b="1" dirty="0">
                        <a:latin typeface="Grundschrift" panose="03010100010101010101" pitchFamily="66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2500" b="1" dirty="0">
                          <a:latin typeface="Grundschrift" panose="03010100010101010101" pitchFamily="66" charset="0"/>
                        </a:rPr>
                        <a:t>Aufgabenserien fortsetzen mit vorgegebenem Rest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7334 : 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6208 : 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413723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8405 :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de-DE" sz="4800" b="1" dirty="0">
                        <a:latin typeface="Grundschrift" panose="03010100010101010101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4800" b="1" dirty="0">
                        <a:latin typeface="Grundschrift" panose="03010100010101010101" pitchFamily="66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74785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de-DE" sz="4800" b="1" dirty="0">
                        <a:latin typeface="Grundschrift" panose="03010100010101010101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de-DE" sz="4800" b="1" dirty="0">
                        <a:latin typeface="Grundschrift" panose="03010100010101010101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4800" b="1" dirty="0">
                        <a:latin typeface="Grundschrift" panose="03010100010101010101" pitchFamily="66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767187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de-DE" sz="4800" b="1" dirty="0">
                        <a:latin typeface="Grundschrift" panose="03010100010101010101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de-DE" sz="4800" b="1" dirty="0">
                        <a:latin typeface="Grundschrift" panose="03010100010101010101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4800" b="1" dirty="0">
                        <a:latin typeface="Grundschrift" panose="03010100010101010101" pitchFamily="66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659846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2B90D18E-FC2A-CEB4-F0F7-6B1AF175798F}"/>
              </a:ext>
            </a:extLst>
          </p:cNvPr>
          <p:cNvSpPr txBox="1"/>
          <p:nvPr/>
        </p:nvSpPr>
        <p:spPr bwMode="auto">
          <a:xfrm>
            <a:off x="2433119" y="8760393"/>
            <a:ext cx="793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 Aufgabenserien mit Rest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FDEA24A-07E3-AF3C-59C0-D444C0251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96" y="2293510"/>
            <a:ext cx="647700" cy="50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C1C2D42-9109-64B9-5F3A-A80B318F9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96" y="3937212"/>
            <a:ext cx="647700" cy="50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BC945E3-F165-1E7F-FE27-BFF29CD87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26" y="5583178"/>
            <a:ext cx="647700" cy="50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30AD999-E3FB-BB70-9FD1-AECC390D8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576" y="696144"/>
            <a:ext cx="787400" cy="5461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667D6A5-9A80-7E4F-753C-DC0C4124B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576" y="2274460"/>
            <a:ext cx="787400" cy="5461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1CEB52-210D-BA8D-F204-16BE0D0C0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48" y="3918162"/>
            <a:ext cx="787400" cy="5461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48C5335-6214-8CDA-0490-9E680279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576" y="5496478"/>
            <a:ext cx="787400" cy="5461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FC3529D-AC0B-F7EA-CE14-E7AD5F71F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1719" y="668712"/>
            <a:ext cx="749300" cy="5334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BBB0A5B-E510-97D1-3CF9-2C66640A2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1719" y="2274460"/>
            <a:ext cx="749300" cy="5334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8107B3B-71D7-294F-4DB7-8E8DB9E1D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8000" y="3918162"/>
            <a:ext cx="749300" cy="5334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5903A32-B770-A9E5-D462-24CD0F84B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391" y="5523910"/>
            <a:ext cx="7493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1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96AF0-8D38-FCEA-92DD-DD9C6DFC8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7EA6380-B1DC-6D6C-EE4B-B55A1278C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16</a:t>
            </a:fld>
            <a:endParaRPr lang="de-DE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A30DA4D8-BA64-88A0-C096-DD87C080D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936043"/>
              </p:ext>
            </p:extLst>
          </p:nvPr>
        </p:nvGraphicFramePr>
        <p:xfrm>
          <a:off x="172107" y="548419"/>
          <a:ext cx="12457383" cy="647537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152461">
                  <a:extLst>
                    <a:ext uri="{9D8B030D-6E8A-4147-A177-3AD203B41FA5}">
                      <a16:colId xmlns:a16="http://schemas.microsoft.com/office/drawing/2014/main" val="1258771527"/>
                    </a:ext>
                  </a:extLst>
                </a:gridCol>
                <a:gridCol w="4152461">
                  <a:extLst>
                    <a:ext uri="{9D8B030D-6E8A-4147-A177-3AD203B41FA5}">
                      <a16:colId xmlns:a16="http://schemas.microsoft.com/office/drawing/2014/main" val="351962440"/>
                    </a:ext>
                  </a:extLst>
                </a:gridCol>
                <a:gridCol w="4152461">
                  <a:extLst>
                    <a:ext uri="{9D8B030D-6E8A-4147-A177-3AD203B41FA5}">
                      <a16:colId xmlns:a16="http://schemas.microsoft.com/office/drawing/2014/main" val="948191400"/>
                    </a:ext>
                  </a:extLst>
                </a:gridCol>
              </a:tblGrid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de-DE" sz="1500" b="1" dirty="0">
                        <a:latin typeface="Grundschrift" panose="03010100010101010101" pitchFamily="66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2500" b="1" dirty="0">
                          <a:latin typeface="Grundschrift" panose="03010100010101010101" pitchFamily="66" charset="0"/>
                        </a:rPr>
                        <a:t>Aufgaben zu vorgegebenem Rest erfinden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de-DE" sz="4800" b="1" dirty="0">
                        <a:latin typeface="Grundschrift" panose="03010100010101010101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de-DE" sz="4800" b="1" dirty="0">
                        <a:latin typeface="Grundschrift" panose="03010100010101010101" pitchFamily="66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413723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de-DE" sz="4800" b="1" dirty="0">
                        <a:latin typeface="Grundschrift" panose="03010100010101010101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de-DE" sz="4800" b="1" dirty="0">
                        <a:latin typeface="Grundschrift" panose="03010100010101010101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4800" b="1" dirty="0">
                        <a:latin typeface="Grundschrift" panose="03010100010101010101" pitchFamily="66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74785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de-DE" sz="4800" b="1" dirty="0">
                        <a:latin typeface="Grundschrift" panose="03010100010101010101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de-DE" sz="4800" b="1" dirty="0">
                        <a:latin typeface="Grundschrift" panose="03010100010101010101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4800" b="1" dirty="0">
                        <a:latin typeface="Grundschrift" panose="03010100010101010101" pitchFamily="66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767187"/>
                  </a:ext>
                </a:extLst>
              </a:tr>
              <a:tr h="161884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de-DE" sz="4800" b="1" dirty="0">
                        <a:latin typeface="Grundschrift" panose="03010100010101010101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de-DE" sz="4800" b="1" dirty="0">
                        <a:latin typeface="Grundschrift" panose="03010100010101010101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4800" b="1" dirty="0">
                        <a:latin typeface="Grundschrift" panose="03010100010101010101" pitchFamily="66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659846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6BF71D2A-1C1F-B001-1C71-13084D005912}"/>
              </a:ext>
            </a:extLst>
          </p:cNvPr>
          <p:cNvSpPr txBox="1"/>
          <p:nvPr/>
        </p:nvSpPr>
        <p:spPr bwMode="auto">
          <a:xfrm>
            <a:off x="2433119" y="8760393"/>
            <a:ext cx="793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 Aufgaben mit Rest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75470BE-BE3B-9FF6-CE4A-D22ECD4CE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96" y="2293510"/>
            <a:ext cx="647700" cy="50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D8038B7-9D39-9EA5-E453-61A225757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96" y="3937212"/>
            <a:ext cx="647700" cy="50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1D27223-4224-5D39-ECEB-7386FDBFA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26" y="5583178"/>
            <a:ext cx="647700" cy="50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2271981-D4AC-E4F2-1534-0B5EF719E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576" y="696144"/>
            <a:ext cx="787400" cy="5461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24B35B9-6562-80D7-3E66-2EC6A4D18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576" y="2274460"/>
            <a:ext cx="787400" cy="5461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676654-6DCB-7524-75D8-BDB4B38FF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48" y="3918162"/>
            <a:ext cx="787400" cy="5461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A0B6D23-0958-AD73-53C9-46CF534A0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576" y="5496478"/>
            <a:ext cx="787400" cy="5461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BCB04BB-8D1D-0C6C-A79B-2E551C514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1719" y="668712"/>
            <a:ext cx="749300" cy="5334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574310F-C08E-CFB0-E4D8-960382D95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1719" y="2274460"/>
            <a:ext cx="749300" cy="5334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4E9D053-3B82-FEDB-F706-40C18ADA8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8000" y="3918162"/>
            <a:ext cx="749300" cy="5334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E0145CD-EC90-CF43-286D-CC73822CA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391" y="5523910"/>
            <a:ext cx="7493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55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43087A7-2354-8BB5-FCD0-B49953FC40C9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4D03BA3-BAB0-D162-E164-D21E4B29AF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1329451" y="1268007"/>
            <a:ext cx="9823877" cy="6770991"/>
          </a:xfrm>
          <a:prstGeom prst="rect">
            <a:avLst/>
          </a:prstGeom>
        </p:spPr>
      </p:pic>
      <p:sp>
        <p:nvSpPr>
          <p:cNvPr id="7" name="Alternativer Prozess 6">
            <a:extLst>
              <a:ext uri="{FF2B5EF4-FFF2-40B4-BE49-F238E27FC236}">
                <a16:creationId xmlns:a16="http://schemas.microsoft.com/office/drawing/2014/main" id="{F380F345-6DDC-339D-D28E-799B44202FFA}"/>
              </a:ext>
            </a:extLst>
          </p:cNvPr>
          <p:cNvSpPr/>
          <p:nvPr/>
        </p:nvSpPr>
        <p:spPr>
          <a:xfrm>
            <a:off x="0" y="186301"/>
            <a:ext cx="12801600" cy="941891"/>
          </a:xfrm>
          <a:prstGeom prst="flowChartAlternateProcess">
            <a:avLst/>
          </a:prstGeom>
          <a:solidFill>
            <a:srgbClr val="327A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600" dirty="0">
                <a:latin typeface="Grundschrift" panose="03010100010101010101" pitchFamily="66" charset="0"/>
              </a:rPr>
              <a:t>Basisaufgabe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C6D944F-8AE3-C859-DAAF-1A7DC72AC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17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EFF33E2-531B-640A-79CC-CE18E406ADF8}"/>
              </a:ext>
            </a:extLst>
          </p:cNvPr>
          <p:cNvSpPr txBox="1"/>
          <p:nvPr/>
        </p:nvSpPr>
        <p:spPr bwMode="auto">
          <a:xfrm>
            <a:off x="2433119" y="8760393"/>
            <a:ext cx="793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Basisaufgabe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16B97E3-0F6A-2515-8411-A61AE779B53F}"/>
              </a:ext>
            </a:extLst>
          </p:cNvPr>
          <p:cNvSpPr txBox="1"/>
          <p:nvPr/>
        </p:nvSpPr>
        <p:spPr bwMode="auto">
          <a:xfrm>
            <a:off x="928190" y="8038998"/>
            <a:ext cx="11449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dirty="0">
                <a:latin typeface="Grundschrift" panose="03010100010101010101" pitchFamily="66" charset="0"/>
              </a:rPr>
              <a:t>Aufgaben </a:t>
            </a:r>
            <a:r>
              <a:rPr lang="de-DE" sz="2800" u="sng" dirty="0">
                <a:latin typeface="Grundschrift" panose="03010100010101010101" pitchFamily="66" charset="0"/>
              </a:rPr>
              <a:t>ohne</a:t>
            </a:r>
            <a:r>
              <a:rPr lang="de-DE" sz="2800" dirty="0">
                <a:latin typeface="Grundschrift" panose="03010100010101010101" pitchFamily="66" charset="0"/>
              </a:rPr>
              <a:t> Null/</a:t>
            </a:r>
            <a:r>
              <a:rPr lang="de-DE" sz="2800" u="sng" dirty="0">
                <a:latin typeface="Grundschrift" panose="03010100010101010101" pitchFamily="66" charset="0"/>
              </a:rPr>
              <a:t>ohne</a:t>
            </a:r>
            <a:r>
              <a:rPr lang="de-DE" sz="2800" dirty="0">
                <a:latin typeface="Grundschrift" panose="03010100010101010101" pitchFamily="66" charset="0"/>
              </a:rPr>
              <a:t> Rest (vierstellig)						S. 8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BE7FA1D-A124-844C-11CE-0EE3419FC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99110" l="1090" r="97003">
                        <a14:foregroundMark x1="46458" y1="41988" x2="31608" y2="50890"/>
                        <a14:foregroundMark x1="31608" y1="50890" x2="49183" y2="67211"/>
                        <a14:foregroundMark x1="49183" y1="67211" x2="77384" y2="53264"/>
                        <a14:foregroundMark x1="77384" y1="53264" x2="73297" y2="17804"/>
                        <a14:foregroundMark x1="73297" y1="17804" x2="41144" y2="12611"/>
                        <a14:foregroundMark x1="41144" y1="12611" x2="24114" y2="33086"/>
                        <a14:foregroundMark x1="24114" y1="33086" x2="23025" y2="42433"/>
                        <a14:foregroundMark x1="17439" y1="48665" x2="41689" y2="46439"/>
                        <a14:foregroundMark x1="41689" y1="46439" x2="39101" y2="19288"/>
                        <a14:foregroundMark x1="39101" y1="19288" x2="19210" y2="10089"/>
                        <a14:foregroundMark x1="19210" y1="10089" x2="3116" y2="16450"/>
                        <a14:foregroundMark x1="2886" y1="31114" x2="11717" y2="40356"/>
                        <a14:foregroundMark x1="8174" y1="60386" x2="30518" y2="76261"/>
                        <a14:foregroundMark x1="30518" y1="76261" x2="55313" y2="64688"/>
                        <a14:foregroundMark x1="55313" y1="64688" x2="49591" y2="47329"/>
                        <a14:foregroundMark x1="49591" y1="47329" x2="49728" y2="69288"/>
                        <a14:foregroundMark x1="49728" y1="69288" x2="61989" y2="75223"/>
                        <a14:foregroundMark x1="61989" y1="75223" x2="64714" y2="73145"/>
                        <a14:foregroundMark x1="81063" y1="86202" x2="90191" y2="33234"/>
                        <a14:foregroundMark x1="92098" y1="23442" x2="67166" y2="9644"/>
                        <a14:foregroundMark x1="67166" y1="9496" x2="10354" y2="8309"/>
                        <a14:foregroundMark x1="76022" y1="6083" x2="86104" y2="11128"/>
                        <a14:foregroundMark x1="86104" y1="11128" x2="90599" y2="22700"/>
                        <a14:foregroundMark x1="93324" y1="14392" x2="95232" y2="67507"/>
                        <a14:foregroundMark x1="90463" y1="83234" x2="53270" y2="93175"/>
                        <a14:foregroundMark x1="53270" y1="93175" x2="32289" y2="90801"/>
                        <a14:foregroundMark x1="18529" y1="96588" x2="33243" y2="97181"/>
                        <a14:foregroundMark x1="35559" y1="99258" x2="35559" y2="99258"/>
                        <a14:foregroundMark x1="37602" y1="98368" x2="50136" y2="98516"/>
                        <a14:foregroundMark x1="50136" y1="98368" x2="65395" y2="98516"/>
                        <a14:foregroundMark x1="65395" y1="98516" x2="88965" y2="96588"/>
                        <a14:foregroundMark x1="88965" y1="96588" x2="94005" y2="93175"/>
                        <a14:foregroundMark x1="96322" y1="86202" x2="96322" y2="69585"/>
                        <a14:foregroundMark x1="97003" y1="57122" x2="96866" y2="68843"/>
                        <a14:foregroundMark x1="1990" y1="15304" x2="7766" y2="6825"/>
                        <a14:foregroundMark x1="7766" y1="6825" x2="25502" y2="2986"/>
                        <a14:foregroundMark x1="74251" y1="64688" x2="76158" y2="53264"/>
                        <a14:foregroundMark x1="76158" y1="53264" x2="71798" y2="41395"/>
                        <a14:foregroundMark x1="71798" y1="41395" x2="69074" y2="39466"/>
                        <a14:foregroundMark x1="61989" y1="51039" x2="52316" y2="41246"/>
                        <a14:foregroundMark x1="52316" y1="41246" x2="50000" y2="55045"/>
                        <a14:foregroundMark x1="50000" y1="55045" x2="34196" y2="69288"/>
                        <a14:foregroundMark x1="34196" y1="69288" x2="8311" y2="67656"/>
                        <a14:foregroundMark x1="8311" y1="67656" x2="65668" y2="65727"/>
                        <a14:foregroundMark x1="65668" y1="65727" x2="91144" y2="68101"/>
                        <a14:foregroundMark x1="91144" y1="68101" x2="91553" y2="52077"/>
                        <a14:foregroundMark x1="91553" y1="52077" x2="88965" y2="51187"/>
                        <a14:foregroundMark x1="74932" y1="72255" x2="72207" y2="74926"/>
                        <a14:backgroundMark x1="3815" y1="2967" x2="3815" y2="2967"/>
                        <a14:backgroundMark x1="3815" y1="2967" x2="8174" y2="0"/>
                        <a14:backgroundMark x1="26567" y1="1187" x2="33651" y2="1335"/>
                        <a14:backgroundMark x1="32970" y1="2077" x2="35150" y2="2226"/>
                        <a14:backgroundMark x1="817" y1="15282" x2="409" y2="412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8232" y="1860605"/>
            <a:ext cx="3737333" cy="343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38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45D91B2-84C7-F1E7-9627-6DBB99D82E3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662F086-555E-8480-07EF-9279923535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 bwMode="auto">
          <a:xfrm>
            <a:off x="1091363" y="1312679"/>
            <a:ext cx="10566021" cy="7282505"/>
          </a:xfrm>
          <a:prstGeom prst="rect">
            <a:avLst/>
          </a:prstGeom>
        </p:spPr>
      </p:pic>
      <p:sp>
        <p:nvSpPr>
          <p:cNvPr id="7" name="Alternativer Prozess 6">
            <a:extLst>
              <a:ext uri="{FF2B5EF4-FFF2-40B4-BE49-F238E27FC236}">
                <a16:creationId xmlns:a16="http://schemas.microsoft.com/office/drawing/2014/main" id="{0B3F634B-AB0C-C34E-6D66-D400266C82BF}"/>
              </a:ext>
            </a:extLst>
          </p:cNvPr>
          <p:cNvSpPr/>
          <p:nvPr/>
        </p:nvSpPr>
        <p:spPr>
          <a:xfrm>
            <a:off x="0" y="186301"/>
            <a:ext cx="12801600" cy="941891"/>
          </a:xfrm>
          <a:prstGeom prst="flowChartAlternateProcess">
            <a:avLst/>
          </a:prstGeom>
          <a:solidFill>
            <a:srgbClr val="327A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600" dirty="0">
                <a:latin typeface="Grundschrift" panose="03010100010101010101" pitchFamily="66" charset="0"/>
              </a:rPr>
              <a:t>Mögliche Basisaktivitäten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13360BE-1CFD-B29E-E2A8-126BE35A8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18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9BAEB0-DC5F-A9D7-61DF-67EDDBFDCE6B}"/>
              </a:ext>
            </a:extLst>
          </p:cNvPr>
          <p:cNvSpPr txBox="1"/>
          <p:nvPr/>
        </p:nvSpPr>
        <p:spPr bwMode="auto">
          <a:xfrm>
            <a:off x="2433119" y="8760393"/>
            <a:ext cx="793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Mögliche Basisaktivitäten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  <p:pic>
        <p:nvPicPr>
          <p:cNvPr id="12" name="Grafik 11" descr="Ein Bild, das Text, Screenshot, Schrift, Zahl enthält.&#10;&#10;KI-generierte Inhalte können fehlerhaft sein.">
            <a:extLst>
              <a:ext uri="{FF2B5EF4-FFF2-40B4-BE49-F238E27FC236}">
                <a16:creationId xmlns:a16="http://schemas.microsoft.com/office/drawing/2014/main" id="{F510E022-EB82-B244-02B8-0C03B621DEE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192" y="4080520"/>
            <a:ext cx="4517349" cy="286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13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94A8D75-D3DC-0A31-7847-35A791EEFA5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4328B5-04BB-DAF2-3544-184AB566AE9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80110" y="624136"/>
            <a:ext cx="11041380" cy="99645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de-DE" sz="1900" b="1" dirty="0">
                <a:solidFill>
                  <a:srgbClr val="7F7F7F"/>
                </a:solidFill>
                <a:latin typeface="Grundschrift" panose="03010100010101010101" pitchFamily="66" charset="0"/>
                <a:ea typeface="Verdana"/>
                <a:cs typeface="Times New Roman"/>
              </a:rPr>
            </a:br>
            <a:r>
              <a:rPr lang="de-DE" sz="2300" b="1" dirty="0">
                <a:solidFill>
                  <a:srgbClr val="000000"/>
                </a:solidFill>
                <a:latin typeface="Grundschrift" panose="03010100010101010101" pitchFamily="66" charset="0"/>
                <a:ea typeface="Verdana"/>
                <a:cs typeface="Times New Roman"/>
              </a:rPr>
              <a:t>Materialpaket</a:t>
            </a:r>
            <a:br>
              <a:rPr lang="de-DE" sz="2300" b="1" dirty="0">
                <a:solidFill>
                  <a:srgbClr val="000000"/>
                </a:solidFill>
                <a:latin typeface="Grundschrift" panose="03010100010101010101" pitchFamily="66" charset="0"/>
                <a:ea typeface="Verdana"/>
                <a:cs typeface="Times New Roman"/>
              </a:rPr>
            </a:br>
            <a:r>
              <a:rPr lang="de-DE" sz="2300" b="1" dirty="0">
                <a:solidFill>
                  <a:srgbClr val="7F7F7F"/>
                </a:solidFill>
                <a:latin typeface="Grundschrift" panose="03010100010101010101" pitchFamily="66" charset="0"/>
                <a:ea typeface="Verdana"/>
                <a:cs typeface="Times New Roman"/>
              </a:rPr>
              <a:t>Schriftliche Division </a:t>
            </a:r>
            <a:br>
              <a:rPr lang="de-DE" dirty="0">
                <a:latin typeface="Grundschrift" panose="03010100010101010101" pitchFamily="66" charset="0"/>
              </a:rPr>
            </a:br>
            <a:endParaRPr lang="de-DE" b="1" dirty="0">
              <a:latin typeface="Grundschrift" panose="03010100010101010101" pitchFamily="66" charset="0"/>
              <a:ea typeface="Verdana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5904F0-71BC-D9BF-6608-E63BE998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1</a:t>
            </a:fld>
            <a:endParaRPr lang="de-DE" dirty="0"/>
          </a:p>
        </p:txBody>
      </p: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502E4BC3-0E87-AEE5-CACF-84485B986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915255"/>
              </p:ext>
            </p:extLst>
          </p:nvPr>
        </p:nvGraphicFramePr>
        <p:xfrm>
          <a:off x="666510" y="1272208"/>
          <a:ext cx="11638946" cy="73117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05109">
                  <a:extLst>
                    <a:ext uri="{9D8B030D-6E8A-4147-A177-3AD203B41FA5}">
                      <a16:colId xmlns:a16="http://schemas.microsoft.com/office/drawing/2014/main" val="709876092"/>
                    </a:ext>
                  </a:extLst>
                </a:gridCol>
                <a:gridCol w="2133837">
                  <a:extLst>
                    <a:ext uri="{9D8B030D-6E8A-4147-A177-3AD203B41FA5}">
                      <a16:colId xmlns:a16="http://schemas.microsoft.com/office/drawing/2014/main" val="2119489038"/>
                    </a:ext>
                  </a:extLst>
                </a:gridCol>
              </a:tblGrid>
              <a:tr h="398324">
                <a:tc>
                  <a:txBody>
                    <a:bodyPr/>
                    <a:lstStyle/>
                    <a:p>
                      <a:r>
                        <a:rPr lang="de-DE" sz="2000" dirty="0">
                          <a:latin typeface="Grundschrift" panose="03010100010101010101" pitchFamily="66" charset="0"/>
                        </a:rPr>
                        <a:t>Vorlage Stellentafel und Erweiterung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>
                          <a:latin typeface="Grundschrift" panose="03010100010101010101" pitchFamily="66" charset="0"/>
                        </a:rPr>
                        <a:t>S. 5, 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387666"/>
                  </a:ext>
                </a:extLst>
              </a:tr>
              <a:tr h="398324">
                <a:tc>
                  <a:txBody>
                    <a:bodyPr/>
                    <a:lstStyle/>
                    <a:p>
                      <a:r>
                        <a:rPr lang="de-DE" sz="2000" dirty="0">
                          <a:latin typeface="Grundschrift" panose="03010100010101010101" pitchFamily="66" charset="0"/>
                        </a:rPr>
                        <a:t>Aufgabenkarten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>
                          <a:latin typeface="Grundschrift" panose="03010100010101010101" pitchFamily="66" charset="0"/>
                        </a:rPr>
                        <a:t>S. 7 – 16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553688"/>
                  </a:ext>
                </a:extLst>
              </a:tr>
              <a:tr h="398324">
                <a:tc>
                  <a:txBody>
                    <a:bodyPr/>
                    <a:lstStyle/>
                    <a:p>
                      <a:pPr marL="0" marR="0" lvl="0" indent="0" algn="l" defTabSz="128016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u="sng" dirty="0">
                          <a:latin typeface="Grundschrift" panose="03010100010101010101" pitchFamily="66" charset="0"/>
                        </a:rPr>
                        <a:t>Basisaufgabe</a:t>
                      </a:r>
                      <a:r>
                        <a:rPr lang="de-DE" sz="2000" dirty="0">
                          <a:latin typeface="Grundschrift" panose="03010100010101010101" pitchFamily="66" charset="0"/>
                        </a:rPr>
                        <a:t> </a:t>
                      </a:r>
                    </a:p>
                    <a:p>
                      <a:pPr marL="0" marR="0" lvl="0" indent="0" algn="l" defTabSz="128016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Grundschrift" panose="03010100010101010101" pitchFamily="66" charset="0"/>
                        </a:rPr>
                        <a:t>„Dividiere große Zahlen. Achte auf die Stellenwerte.“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>
                          <a:latin typeface="Grundschrift" panose="03010100010101010101" pitchFamily="66" charset="0"/>
                        </a:rPr>
                        <a:t>S. 17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31393"/>
                  </a:ext>
                </a:extLst>
              </a:tr>
              <a:tr h="398324">
                <a:tc>
                  <a:txBody>
                    <a:bodyPr/>
                    <a:lstStyle/>
                    <a:p>
                      <a:pPr marL="0" algn="l" defTabSz="1280160">
                        <a:lnSpc>
                          <a:spcPct val="150000"/>
                        </a:lnSpc>
                      </a:pPr>
                      <a:r>
                        <a:rPr lang="de-DE" sz="2000" b="1" u="sng" dirty="0">
                          <a:solidFill>
                            <a:schemeClr val="tx1"/>
                          </a:solidFill>
                          <a:latin typeface="Grundschrift" panose="03010100010101010101" pitchFamily="66" charset="0"/>
                          <a:ea typeface="+mn-ea"/>
                          <a:cs typeface="+mn-cs"/>
                        </a:rPr>
                        <a:t>Mögliche Basisaktivitäten - Aufgabenkartensammlung </a:t>
                      </a:r>
                    </a:p>
                    <a:p>
                      <a:pPr marL="0" algn="l" defTabSz="1280160"/>
                      <a:r>
                        <a:rPr lang="de-DE" sz="2000" dirty="0">
                          <a:solidFill>
                            <a:schemeClr val="tx1"/>
                          </a:solidFill>
                          <a:latin typeface="Grundschrift" panose="03010100010101010101" pitchFamily="66" charset="0"/>
                          <a:ea typeface="+mn-ea"/>
                          <a:cs typeface="+mn-cs"/>
                        </a:rPr>
                        <a:t>Erklären des Algorithmus</a:t>
                      </a:r>
                    </a:p>
                    <a:p>
                      <a:pPr marL="0" algn="l" defTabSz="1280160"/>
                      <a:r>
                        <a:rPr lang="de-DE" sz="2000" dirty="0">
                          <a:solidFill>
                            <a:schemeClr val="tx1"/>
                          </a:solidFill>
                          <a:latin typeface="Grundschrift" panose="03010100010101010101" pitchFamily="66" charset="0"/>
                          <a:ea typeface="+mn-ea"/>
                          <a:cs typeface="+mn-cs"/>
                        </a:rPr>
                        <a:t>Erforschen des Rests</a:t>
                      </a:r>
                    </a:p>
                    <a:p>
                      <a:pPr marL="0" algn="l" defTabSz="1280160"/>
                      <a:r>
                        <a:rPr lang="de-DE" sz="2000" dirty="0">
                          <a:solidFill>
                            <a:schemeClr val="tx1"/>
                          </a:solidFill>
                          <a:latin typeface="Grundschrift" panose="03010100010101010101" pitchFamily="66" charset="0"/>
                          <a:ea typeface="+mn-ea"/>
                          <a:cs typeface="+mn-cs"/>
                        </a:rPr>
                        <a:t>Sprechen über die Null im Algorithmus</a:t>
                      </a:r>
                    </a:p>
                    <a:p>
                      <a:pPr marL="0" algn="l" defTabSz="1280160"/>
                      <a:r>
                        <a:rPr lang="de-DE" sz="2000" dirty="0">
                          <a:solidFill>
                            <a:schemeClr val="tx1"/>
                          </a:solidFill>
                          <a:latin typeface="Grundschrift" panose="03010100010101010101" pitchFamily="66" charset="0"/>
                          <a:ea typeface="+mn-ea"/>
                          <a:cs typeface="+mn-cs"/>
                        </a:rPr>
                        <a:t>Vergleichen von verwandten Aufgaben</a:t>
                      </a:r>
                    </a:p>
                    <a:p>
                      <a:pPr marL="0" algn="l" defTabSz="1280160"/>
                      <a:r>
                        <a:rPr lang="de-DE" sz="2000" dirty="0">
                          <a:solidFill>
                            <a:schemeClr val="tx1"/>
                          </a:solidFill>
                          <a:latin typeface="Grundschrift" panose="03010100010101010101" pitchFamily="66" charset="0"/>
                          <a:ea typeface="+mn-ea"/>
                          <a:cs typeface="+mn-cs"/>
                        </a:rPr>
                        <a:t>Beschreiben und vergleichen von Rechenwegen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280160"/>
                      <a:r>
                        <a:rPr lang="de-DE" sz="2000" dirty="0">
                          <a:solidFill>
                            <a:schemeClr val="tx1"/>
                          </a:solidFill>
                          <a:latin typeface="Grundschrift" panose="03010100010101010101" pitchFamily="66" charset="0"/>
                          <a:ea typeface="+mn-ea"/>
                          <a:cs typeface="+mn-cs"/>
                        </a:rPr>
                        <a:t>S. 18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9319087"/>
                  </a:ext>
                </a:extLst>
              </a:tr>
              <a:tr h="398324">
                <a:tc>
                  <a:txBody>
                    <a:bodyPr/>
                    <a:lstStyle/>
                    <a:p>
                      <a:pPr marL="0" algn="l" defTabSz="1280160">
                        <a:lnSpc>
                          <a:spcPct val="150000"/>
                        </a:lnSpc>
                      </a:pPr>
                      <a:r>
                        <a:rPr lang="de-DE" sz="2000" b="1" u="sng" dirty="0">
                          <a:solidFill>
                            <a:schemeClr val="tx1"/>
                          </a:solidFill>
                          <a:latin typeface="Grundschrift" panose="03010100010101010101" pitchFamily="66" charset="0"/>
                          <a:ea typeface="+mn-ea"/>
                          <a:cs typeface="+mn-cs"/>
                        </a:rPr>
                        <a:t>Reduktion</a:t>
                      </a:r>
                      <a:r>
                        <a:rPr lang="de-DE" sz="2000" dirty="0">
                          <a:solidFill>
                            <a:schemeClr val="tx1"/>
                          </a:solidFill>
                          <a:latin typeface="Grundschrift" panose="03010100010101010101" pitchFamily="66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80160"/>
                      <a:r>
                        <a:rPr lang="de-DE" sz="2000" dirty="0">
                          <a:solidFill>
                            <a:schemeClr val="tx1"/>
                          </a:solidFill>
                          <a:latin typeface="Grundschrift" panose="03010100010101010101" pitchFamily="66" charset="0"/>
                          <a:ea typeface="+mn-ea"/>
                          <a:cs typeface="+mn-cs"/>
                        </a:rPr>
                        <a:t>S. 20 - 29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945799"/>
                  </a:ext>
                </a:extLst>
              </a:tr>
              <a:tr h="398324">
                <a:tc>
                  <a:txBody>
                    <a:bodyPr/>
                    <a:lstStyle/>
                    <a:p>
                      <a:pPr marL="0" marR="0" lvl="0" indent="0" algn="l" defTabSz="128016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Grundschrift" panose="03010100010101010101" pitchFamily="66" charset="0"/>
                        </a:rPr>
                        <a:t>Ergänzungskarten nutzen</a:t>
                      </a:r>
                    </a:p>
                    <a:p>
                      <a:pPr marL="0" marR="0" lvl="0" indent="0" algn="l" defTabSz="128016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Grundschrift" panose="03010100010101010101" pitchFamily="66" charset="0"/>
                        </a:rPr>
                        <a:t>Legen von Zahlen in die Stellentafel</a:t>
                      </a:r>
                    </a:p>
                    <a:p>
                      <a:pPr marL="0" marR="0" lvl="0" indent="0" algn="l" defTabSz="128016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Grundschrift" panose="03010100010101010101" pitchFamily="66" charset="0"/>
                        </a:rPr>
                        <a:t>Fokussieren der Grundvorstellung Aufteilen</a:t>
                      </a:r>
                    </a:p>
                    <a:p>
                      <a:pPr marL="0" marR="0" lvl="0" indent="0" algn="l" defTabSz="128016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Grundschrift" panose="03010100010101010101" pitchFamily="66" charset="0"/>
                        </a:rPr>
                        <a:t>Fokussieren des Bündelns und Entbündelns</a:t>
                      </a:r>
                    </a:p>
                    <a:p>
                      <a:pPr marL="0" marR="0" lvl="0" indent="0" algn="l" defTabSz="128016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Grundschrift" panose="03010100010101010101" pitchFamily="66" charset="0"/>
                        </a:rPr>
                        <a:t>Verringern des Zahlenraums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000" dirty="0">
                        <a:latin typeface="Grundschrift" panose="03010100010101010101" pitchFamily="66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815131"/>
                  </a:ext>
                </a:extLst>
              </a:tr>
              <a:tr h="3983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2000" b="1" u="sng" dirty="0">
                          <a:latin typeface="Grundschrift" panose="03010100010101010101" pitchFamily="66" charset="0"/>
                        </a:rPr>
                        <a:t>Erweiterung</a:t>
                      </a:r>
                      <a:r>
                        <a:rPr lang="de-DE" sz="2000" dirty="0">
                          <a:latin typeface="Grundschrift" panose="03010100010101010101" pitchFamily="66" charset="0"/>
                        </a:rPr>
                        <a:t> </a:t>
                      </a:r>
                    </a:p>
                    <a:p>
                      <a:r>
                        <a:rPr lang="de-DE" sz="2000" dirty="0">
                          <a:latin typeface="Grundschrift" panose="03010100010101010101" pitchFamily="66" charset="0"/>
                        </a:rPr>
                        <a:t>Untersuchen von Divisions-Aufgabenserien mit Rest</a:t>
                      </a:r>
                    </a:p>
                    <a:p>
                      <a:r>
                        <a:rPr lang="de-DE" sz="2000" dirty="0">
                          <a:latin typeface="Grundschrift" panose="03010100010101010101" pitchFamily="66" charset="0"/>
                        </a:rPr>
                        <a:t>Erkunden der Dezimalschreibweise mit der erweiterten Stellentafel</a:t>
                      </a:r>
                    </a:p>
                    <a:p>
                      <a:r>
                        <a:rPr lang="de-DE" sz="2000" dirty="0">
                          <a:latin typeface="Grundschrift" panose="03010100010101010101" pitchFamily="66" charset="0"/>
                        </a:rPr>
                        <a:t>Dividieren durch mehrstellige Zahlen und Ergebnisse vergleichen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>
                          <a:latin typeface="Grundschrift" panose="03010100010101010101" pitchFamily="66" charset="0"/>
                        </a:rPr>
                        <a:t>S. 30 - 32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0566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7052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36CAB73-0640-AF69-EE85-907AA2C9E38A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Alternativer Prozess 6">
            <a:extLst>
              <a:ext uri="{FF2B5EF4-FFF2-40B4-BE49-F238E27FC236}">
                <a16:creationId xmlns:a16="http://schemas.microsoft.com/office/drawing/2014/main" id="{428ED282-6C49-DA83-2E35-0B6E4871CF42}"/>
              </a:ext>
            </a:extLst>
          </p:cNvPr>
          <p:cNvSpPr/>
          <p:nvPr/>
        </p:nvSpPr>
        <p:spPr>
          <a:xfrm>
            <a:off x="0" y="186301"/>
            <a:ext cx="12801600" cy="941891"/>
          </a:xfrm>
          <a:prstGeom prst="flowChartAlternateProcess">
            <a:avLst/>
          </a:prstGeom>
          <a:solidFill>
            <a:srgbClr val="327A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600" dirty="0">
                <a:latin typeface="Grundschrift" panose="03010100010101010101" pitchFamily="66" charset="0"/>
              </a:rPr>
              <a:t>Mögliche Basisaktivitäten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10D4B3F-CC3C-B00B-D18C-7D5E5E5A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19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F698E92-0EB9-4BFE-B44D-18D294F0513B}"/>
              </a:ext>
            </a:extLst>
          </p:cNvPr>
          <p:cNvSpPr txBox="1"/>
          <p:nvPr/>
        </p:nvSpPr>
        <p:spPr bwMode="auto">
          <a:xfrm>
            <a:off x="2433119" y="8760393"/>
            <a:ext cx="793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Mögliche Basisaktivitäten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C8DF092-C7CA-0A7E-0EC2-9F177CAD2D46}"/>
              </a:ext>
            </a:extLst>
          </p:cNvPr>
          <p:cNvSpPr txBox="1"/>
          <p:nvPr/>
        </p:nvSpPr>
        <p:spPr>
          <a:xfrm>
            <a:off x="712168" y="1400239"/>
            <a:ext cx="1188132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tabLst>
                <a:tab pos="9906000" algn="l"/>
              </a:tabLst>
            </a:pPr>
            <a:r>
              <a:rPr lang="de-DE" sz="3500" b="1" dirty="0">
                <a:latin typeface="Grundschrift" panose="03010100010101010101" pitchFamily="66" charset="0"/>
              </a:rPr>
              <a:t>Erklären des Algorithmus:		 </a:t>
            </a:r>
          </a:p>
          <a:p>
            <a:r>
              <a:rPr lang="de-DE" sz="3500" dirty="0">
                <a:latin typeface="Grundschrift" panose="03010100010101010101" pitchFamily="66" charset="0"/>
              </a:rPr>
              <a:t>     </a:t>
            </a:r>
            <a:r>
              <a:rPr lang="de-DE" sz="3000" dirty="0">
                <a:latin typeface="Grundschrift" panose="03010100010101010101" pitchFamily="66" charset="0"/>
              </a:rPr>
              <a:t>Aufgaben </a:t>
            </a:r>
            <a:r>
              <a:rPr lang="de-DE" sz="3000" u="sng" dirty="0">
                <a:latin typeface="Grundschrift" panose="03010100010101010101" pitchFamily="66" charset="0"/>
              </a:rPr>
              <a:t>ohne</a:t>
            </a:r>
            <a:r>
              <a:rPr lang="de-DE" sz="3000" dirty="0">
                <a:latin typeface="Grundschrift" panose="03010100010101010101" pitchFamily="66" charset="0"/>
              </a:rPr>
              <a:t> Null/</a:t>
            </a:r>
            <a:r>
              <a:rPr lang="de-DE" sz="3000" u="sng" dirty="0">
                <a:latin typeface="Grundschrift" panose="03010100010101010101" pitchFamily="66" charset="0"/>
              </a:rPr>
              <a:t>ohne</a:t>
            </a:r>
            <a:r>
              <a:rPr lang="de-DE" sz="3000" dirty="0">
                <a:latin typeface="Grundschrift" panose="03010100010101010101" pitchFamily="66" charset="0"/>
              </a:rPr>
              <a:t> Rest (vierstellig)						S. 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500" dirty="0">
              <a:latin typeface="Grundschrift" panose="03010100010101010101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500" b="1" dirty="0">
                <a:latin typeface="Grundschrift" panose="03010100010101010101" pitchFamily="66" charset="0"/>
              </a:rPr>
              <a:t>Erforschen des Rests: </a:t>
            </a:r>
          </a:p>
          <a:p>
            <a:r>
              <a:rPr lang="de-DE" sz="3600" dirty="0">
                <a:latin typeface="Grundschrift" panose="03010100010101010101" pitchFamily="66" charset="0"/>
              </a:rPr>
              <a:t>     </a:t>
            </a:r>
            <a:r>
              <a:rPr lang="de-DE" sz="3000" dirty="0">
                <a:latin typeface="Grundschrift" panose="03010100010101010101" pitchFamily="66" charset="0"/>
              </a:rPr>
              <a:t>Aufgaben </a:t>
            </a:r>
            <a:r>
              <a:rPr lang="de-DE" sz="3000" u="sng" dirty="0">
                <a:latin typeface="Grundschrift" panose="03010100010101010101" pitchFamily="66" charset="0"/>
              </a:rPr>
              <a:t>ohne</a:t>
            </a:r>
            <a:r>
              <a:rPr lang="de-DE" sz="3000" dirty="0">
                <a:latin typeface="Grundschrift" panose="03010100010101010101" pitchFamily="66" charset="0"/>
              </a:rPr>
              <a:t> Null/</a:t>
            </a:r>
            <a:r>
              <a:rPr lang="de-DE" sz="3000" u="sng" dirty="0">
                <a:latin typeface="Grundschrift" panose="03010100010101010101" pitchFamily="66" charset="0"/>
              </a:rPr>
              <a:t>mit</a:t>
            </a:r>
            <a:r>
              <a:rPr lang="de-DE" sz="3000" dirty="0">
                <a:latin typeface="Grundschrift" panose="03010100010101010101" pitchFamily="66" charset="0"/>
              </a:rPr>
              <a:t> Rest (dreistellig und vierstellig)		S. 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500" dirty="0">
              <a:latin typeface="Grundschrift" panose="03010100010101010101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500" b="1" dirty="0">
                <a:latin typeface="Grundschrift" panose="03010100010101010101" pitchFamily="66" charset="0"/>
              </a:rPr>
              <a:t>Sprechen über die Null im Algorithmus:</a:t>
            </a:r>
            <a:r>
              <a:rPr lang="de-DE" sz="3600" b="1" dirty="0">
                <a:latin typeface="Grundschrift" panose="03010100010101010101" pitchFamily="66" charset="0"/>
              </a:rPr>
              <a:t> </a:t>
            </a:r>
          </a:p>
          <a:p>
            <a:r>
              <a:rPr lang="de-DE" sz="3600" dirty="0">
                <a:latin typeface="Grundschrift" panose="03010100010101010101" pitchFamily="66" charset="0"/>
              </a:rPr>
              <a:t>     </a:t>
            </a:r>
            <a:r>
              <a:rPr lang="de-DE" sz="3000" dirty="0">
                <a:latin typeface="Grundschrift" panose="03010100010101010101" pitchFamily="66" charset="0"/>
              </a:rPr>
              <a:t>Aufgaben </a:t>
            </a:r>
            <a:r>
              <a:rPr lang="de-DE" sz="3000" u="sng" dirty="0">
                <a:latin typeface="Grundschrift" panose="03010100010101010101" pitchFamily="66" charset="0"/>
              </a:rPr>
              <a:t>mit</a:t>
            </a:r>
            <a:r>
              <a:rPr lang="de-DE" sz="3000" dirty="0">
                <a:latin typeface="Grundschrift" panose="03010100010101010101" pitchFamily="66" charset="0"/>
              </a:rPr>
              <a:t> Null/</a:t>
            </a:r>
            <a:r>
              <a:rPr lang="de-DE" sz="3000" u="sng" dirty="0">
                <a:latin typeface="Grundschrift" panose="03010100010101010101" pitchFamily="66" charset="0"/>
              </a:rPr>
              <a:t>ohne</a:t>
            </a:r>
            <a:r>
              <a:rPr lang="de-DE" sz="3000" dirty="0">
                <a:latin typeface="Grundschrift" panose="03010100010101010101" pitchFamily="66" charset="0"/>
              </a:rPr>
              <a:t> Rest (dreistellig und vierstellig)		S.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500" dirty="0">
              <a:latin typeface="Grundschrift" panose="03010100010101010101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500" b="1" dirty="0">
                <a:latin typeface="Grundschrift" panose="03010100010101010101" pitchFamily="66" charset="0"/>
              </a:rPr>
              <a:t>Vergleichen von verwandten Aufgaben:</a:t>
            </a:r>
          </a:p>
          <a:p>
            <a:r>
              <a:rPr lang="de-DE" sz="3600" dirty="0">
                <a:latin typeface="Grundschrift" panose="03010100010101010101" pitchFamily="66" charset="0"/>
              </a:rPr>
              <a:t>     </a:t>
            </a:r>
            <a:r>
              <a:rPr lang="de-DE" sz="3000" dirty="0">
                <a:latin typeface="Grundschrift" panose="03010100010101010101" pitchFamily="66" charset="0"/>
              </a:rPr>
              <a:t>Aufgabenserien																S. 13 - 16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500" dirty="0">
              <a:latin typeface="Grundschrift" panose="03010100010101010101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500" b="1" dirty="0">
                <a:latin typeface="Grundschrift" panose="03010100010101010101" pitchFamily="66" charset="0"/>
              </a:rPr>
              <a:t>Beschreiben und vergleichen von Rechenwegen: </a:t>
            </a:r>
          </a:p>
          <a:p>
            <a:r>
              <a:rPr lang="de-DE" sz="3600" dirty="0">
                <a:latin typeface="Grundschrift" panose="03010100010101010101" pitchFamily="66" charset="0"/>
              </a:rPr>
              <a:t>     </a:t>
            </a:r>
            <a:r>
              <a:rPr lang="de-DE" sz="3000" dirty="0">
                <a:latin typeface="Grundschrift" panose="03010100010101010101" pitchFamily="66" charset="0"/>
              </a:rPr>
              <a:t>beliebig																		 </a:t>
            </a:r>
          </a:p>
        </p:txBody>
      </p:sp>
    </p:spTree>
    <p:extLst>
      <p:ext uri="{BB962C8B-B14F-4D97-AF65-F5344CB8AC3E}">
        <p14:creationId xmlns:p14="http://schemas.microsoft.com/office/powerpoint/2010/main" val="1061364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5F6F30D-AA61-0F67-5567-B47BBA9A4F1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FDD90E4-5470-C254-C75C-2B09B1999A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 bwMode="auto">
          <a:xfrm>
            <a:off x="1091363" y="1312679"/>
            <a:ext cx="10566021" cy="7282505"/>
          </a:xfrm>
          <a:prstGeom prst="rect">
            <a:avLst/>
          </a:prstGeom>
        </p:spPr>
      </p:pic>
      <p:sp>
        <p:nvSpPr>
          <p:cNvPr id="7" name="Alternativer Prozess 6">
            <a:extLst>
              <a:ext uri="{FF2B5EF4-FFF2-40B4-BE49-F238E27FC236}">
                <a16:creationId xmlns:a16="http://schemas.microsoft.com/office/drawing/2014/main" id="{AAB77AD3-7C76-B929-509C-B415B8C31EFB}"/>
              </a:ext>
            </a:extLst>
          </p:cNvPr>
          <p:cNvSpPr/>
          <p:nvPr/>
        </p:nvSpPr>
        <p:spPr>
          <a:xfrm>
            <a:off x="0" y="186301"/>
            <a:ext cx="12801600" cy="941891"/>
          </a:xfrm>
          <a:prstGeom prst="flowChartAlternateProcess">
            <a:avLst/>
          </a:prstGeom>
          <a:solidFill>
            <a:srgbClr val="327A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600" dirty="0">
                <a:latin typeface="Grundschrift" panose="03010100010101010101" pitchFamily="66" charset="0"/>
              </a:rPr>
              <a:t>Reduktion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C60D120-E3F4-122D-2E76-E44A5DCA8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20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6A51F35-EDC5-F36E-36A9-04512D67EEEB}"/>
              </a:ext>
            </a:extLst>
          </p:cNvPr>
          <p:cNvSpPr txBox="1"/>
          <p:nvPr/>
        </p:nvSpPr>
        <p:spPr bwMode="auto">
          <a:xfrm>
            <a:off x="2433119" y="8760393"/>
            <a:ext cx="793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Reduktion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  <p:pic>
        <p:nvPicPr>
          <p:cNvPr id="5" name="Grafik 4" descr="Ein Bild, das Text, Schrift, Screenshot, Zahl enthält.&#10;&#10;KI-generierte Inhalte können fehlerhaft sein.">
            <a:extLst>
              <a:ext uri="{FF2B5EF4-FFF2-40B4-BE49-F238E27FC236}">
                <a16:creationId xmlns:a16="http://schemas.microsoft.com/office/drawing/2014/main" id="{FDE54138-925B-F147-7B1C-C8A364E772F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CCDEE1"/>
              </a:clrFrom>
              <a:clrTo>
                <a:srgbClr val="CCDEE1">
                  <a:alpha val="0"/>
                </a:srgbClr>
              </a:clrTo>
            </a:clrChange>
          </a:blip>
          <a:srcRect l="567" b="817"/>
          <a:stretch>
            <a:fillRect/>
          </a:stretch>
        </p:blipFill>
        <p:spPr>
          <a:xfrm>
            <a:off x="4672608" y="2064296"/>
            <a:ext cx="7416824" cy="260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08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035C42E-45A2-CB8C-E626-FA3B0D6E152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Alternativer Prozess 6">
            <a:extLst>
              <a:ext uri="{FF2B5EF4-FFF2-40B4-BE49-F238E27FC236}">
                <a16:creationId xmlns:a16="http://schemas.microsoft.com/office/drawing/2014/main" id="{4BB9FBA8-0C56-92D0-EA96-0C318FB78062}"/>
              </a:ext>
            </a:extLst>
          </p:cNvPr>
          <p:cNvSpPr/>
          <p:nvPr/>
        </p:nvSpPr>
        <p:spPr>
          <a:xfrm>
            <a:off x="0" y="186301"/>
            <a:ext cx="12801600" cy="941891"/>
          </a:xfrm>
          <a:prstGeom prst="flowChartAlternateProcess">
            <a:avLst/>
          </a:prstGeom>
          <a:solidFill>
            <a:srgbClr val="327A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600" dirty="0">
                <a:latin typeface="Grundschrift" panose="03010100010101010101" pitchFamily="66" charset="0"/>
              </a:rPr>
              <a:t>Reduktion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A96405C-5B85-250F-637D-E9B910848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21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DF06A5C-F4B3-795C-1053-E730E222FD81}"/>
              </a:ext>
            </a:extLst>
          </p:cNvPr>
          <p:cNvSpPr txBox="1"/>
          <p:nvPr/>
        </p:nvSpPr>
        <p:spPr bwMode="auto">
          <a:xfrm>
            <a:off x="2433119" y="8760393"/>
            <a:ext cx="793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Reduktion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2511FBF-DA2A-4283-F0BB-081DE6C04628}"/>
              </a:ext>
            </a:extLst>
          </p:cNvPr>
          <p:cNvSpPr txBox="1"/>
          <p:nvPr/>
        </p:nvSpPr>
        <p:spPr>
          <a:xfrm>
            <a:off x="280120" y="1200200"/>
            <a:ext cx="12521480" cy="755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000" b="1" dirty="0">
                <a:latin typeface="Grundschrift" panose="03010100010101010101" pitchFamily="66" charset="0"/>
              </a:rPr>
              <a:t>Ergänzungskarten nutzen</a:t>
            </a:r>
          </a:p>
          <a:p>
            <a:r>
              <a:rPr lang="de-DE" sz="3000" dirty="0">
                <a:latin typeface="Grundschrift" panose="03010100010101010101" pitchFamily="66" charset="0"/>
              </a:rPr>
              <a:t>     </a:t>
            </a:r>
            <a:r>
              <a:rPr lang="de-DE" sz="2500" dirty="0">
                <a:latin typeface="Grundschrift" panose="03010100010101010101" pitchFamily="66" charset="0"/>
              </a:rPr>
              <a:t>Kartenset „Schritte der schriftlichen Division“ und </a:t>
            </a:r>
          </a:p>
          <a:p>
            <a:pPr>
              <a:tabLst>
                <a:tab pos="10879138" algn="l"/>
              </a:tabLst>
            </a:pPr>
            <a:r>
              <a:rPr lang="de-DE" sz="2500" dirty="0">
                <a:latin typeface="Grundschrift" panose="03010100010101010101" pitchFamily="66" charset="0"/>
              </a:rPr>
              <a:t>      </a:t>
            </a:r>
            <a:r>
              <a:rPr lang="de-DE" sz="2500" u="sng" dirty="0">
                <a:latin typeface="Grundschrift" panose="03010100010101010101" pitchFamily="66" charset="0"/>
              </a:rPr>
              <a:t>Ergänzungskarten </a:t>
            </a:r>
            <a:r>
              <a:rPr lang="de-DE" sz="2500" dirty="0">
                <a:latin typeface="Grundschrift" panose="03010100010101010101" pitchFamily="66" charset="0"/>
              </a:rPr>
              <a:t>zum Kartenset + Aufgabenkarten </a:t>
            </a:r>
            <a:r>
              <a:rPr lang="de-DE" sz="2500" u="sng" dirty="0">
                <a:latin typeface="Grundschrift" panose="03010100010101010101" pitchFamily="66" charset="0"/>
              </a:rPr>
              <a:t>ohne</a:t>
            </a:r>
            <a:r>
              <a:rPr lang="de-DE" sz="2500" dirty="0">
                <a:latin typeface="Grundschrift" panose="03010100010101010101" pitchFamily="66" charset="0"/>
              </a:rPr>
              <a:t> Null/</a:t>
            </a:r>
            <a:r>
              <a:rPr lang="de-DE" sz="2500" u="sng" dirty="0">
                <a:latin typeface="Grundschrift" panose="03010100010101010101" pitchFamily="66" charset="0"/>
              </a:rPr>
              <a:t>ohne</a:t>
            </a:r>
            <a:r>
              <a:rPr lang="de-DE" sz="2500" dirty="0">
                <a:latin typeface="Grundschrift" panose="03010100010101010101" pitchFamily="66" charset="0"/>
              </a:rPr>
              <a:t> Rest </a:t>
            </a:r>
          </a:p>
          <a:p>
            <a:pPr>
              <a:tabLst>
                <a:tab pos="10836275" algn="l"/>
              </a:tabLst>
            </a:pPr>
            <a:r>
              <a:rPr lang="de-DE" sz="2500" dirty="0">
                <a:latin typeface="Grundschrift" panose="03010100010101010101" pitchFamily="66" charset="0"/>
              </a:rPr>
              <a:t>     (vierstellig)	S. 8		</a:t>
            </a:r>
            <a:r>
              <a:rPr lang="de-DE" sz="1500" dirty="0">
                <a:latin typeface="Grundschrift" panose="03010100010101010101" pitchFamily="66" charset="0"/>
              </a:rPr>
              <a:t>	</a:t>
            </a:r>
            <a:r>
              <a:rPr lang="de-DE" sz="2500" dirty="0">
                <a:latin typeface="Grundschrift" panose="03010100010101010101" pitchFamily="66" charset="0"/>
              </a:rPr>
              <a:t>		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000" b="1" dirty="0">
                <a:latin typeface="Grundschrift" panose="03010100010101010101" pitchFamily="66" charset="0"/>
              </a:rPr>
              <a:t>Legen von Zahlen in die Stellentafel</a:t>
            </a:r>
          </a:p>
          <a:p>
            <a:pPr>
              <a:tabLst>
                <a:tab pos="10836275" algn="l"/>
              </a:tabLst>
            </a:pPr>
            <a:r>
              <a:rPr lang="de-DE" sz="3000" dirty="0">
                <a:latin typeface="Grundschrift" panose="03010100010101010101" pitchFamily="66" charset="0"/>
              </a:rPr>
              <a:t>     </a:t>
            </a:r>
            <a:r>
              <a:rPr lang="de-DE" sz="2500" dirty="0">
                <a:latin typeface="Grundschrift" panose="03010100010101010101" pitchFamily="66" charset="0"/>
              </a:rPr>
              <a:t>Forschungsblätter	S. 22 – 23 	</a:t>
            </a:r>
            <a:endParaRPr lang="de-DE" sz="2500" dirty="0">
              <a:highlight>
                <a:srgbClr val="FFFF00"/>
              </a:highlight>
              <a:latin typeface="Grundschrift" panose="03010100010101010101" pitchFamily="66" charset="0"/>
            </a:endParaRPr>
          </a:p>
          <a:p>
            <a:endParaRPr lang="de-DE" sz="1500" dirty="0">
              <a:highlight>
                <a:srgbClr val="FFFF00"/>
              </a:highlight>
              <a:latin typeface="Grundschrift" panose="03010100010101010101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000" b="1" dirty="0">
                <a:latin typeface="Grundschrift" panose="03010100010101010101" pitchFamily="66" charset="0"/>
              </a:rPr>
              <a:t>Fokussierung der Grundvorstellung Aufteilen</a:t>
            </a:r>
          </a:p>
          <a:p>
            <a:pPr>
              <a:tabLst>
                <a:tab pos="10795000" algn="l"/>
              </a:tabLst>
            </a:pPr>
            <a:r>
              <a:rPr lang="de-DE" sz="3000" dirty="0">
                <a:latin typeface="Grundschrift" panose="03010100010101010101" pitchFamily="66" charset="0"/>
              </a:rPr>
              <a:t>     </a:t>
            </a:r>
            <a:r>
              <a:rPr lang="de-DE" sz="2500" dirty="0">
                <a:latin typeface="Grundschrift" panose="03010100010101010101" pitchFamily="66" charset="0"/>
              </a:rPr>
              <a:t>Forschungsblätter	S. 24 – 26				</a:t>
            </a:r>
            <a:endParaRPr lang="de-DE" sz="2500" dirty="0">
              <a:highlight>
                <a:srgbClr val="FFFF00"/>
              </a:highlight>
              <a:latin typeface="Grundschrift" panose="03010100010101010101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000" b="1" dirty="0">
                <a:latin typeface="Grundschrift" panose="03010100010101010101" pitchFamily="66" charset="0"/>
              </a:rPr>
              <a:t>Fokussierung des Bündelns und Entbündelns</a:t>
            </a:r>
          </a:p>
          <a:p>
            <a:pPr>
              <a:tabLst>
                <a:tab pos="10739438" algn="l"/>
              </a:tabLst>
            </a:pPr>
            <a:r>
              <a:rPr lang="de-DE" sz="3000" dirty="0">
                <a:latin typeface="Grundschrift" panose="03010100010101010101" pitchFamily="66" charset="0"/>
              </a:rPr>
              <a:t>     </a:t>
            </a:r>
            <a:r>
              <a:rPr lang="de-DE" sz="2500" dirty="0">
                <a:latin typeface="Grundschrift" panose="03010100010101010101" pitchFamily="66" charset="0"/>
              </a:rPr>
              <a:t>Forschungsblätter	S. 27 – 29 </a:t>
            </a:r>
            <a:endParaRPr lang="de-DE" sz="3000" dirty="0">
              <a:highlight>
                <a:srgbClr val="FFFF00"/>
              </a:highlight>
              <a:latin typeface="Grundschrift" panose="03010100010101010101" pitchFamily="66" charset="0"/>
            </a:endParaRPr>
          </a:p>
          <a:p>
            <a:endParaRPr lang="de-DE" sz="1500" dirty="0">
              <a:highlight>
                <a:srgbClr val="FFFF00"/>
              </a:highlight>
              <a:latin typeface="Grundschrift" panose="03010100010101010101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000" b="1" dirty="0">
                <a:latin typeface="Grundschrift" panose="03010100010101010101" pitchFamily="66" charset="0"/>
              </a:rPr>
              <a:t>Verringern des Zahlenraums</a:t>
            </a:r>
          </a:p>
          <a:p>
            <a:pPr>
              <a:lnSpc>
                <a:spcPct val="100000"/>
              </a:lnSpc>
              <a:defRPr/>
            </a:pPr>
            <a:r>
              <a:rPr lang="de-DE" sz="3000" dirty="0">
                <a:latin typeface="Grundschrift" panose="03010100010101010101" pitchFamily="66" charset="0"/>
              </a:rPr>
              <a:t>     </a:t>
            </a:r>
            <a:r>
              <a:rPr lang="de-DE" sz="2500" dirty="0">
                <a:solidFill>
                  <a:srgbClr val="000000"/>
                </a:solidFill>
                <a:latin typeface="Grundschrift" panose="03010100010101010101" pitchFamily="66" charset="0"/>
                <a:ea typeface="Verdana"/>
                <a:cs typeface="Times New Roman"/>
              </a:rPr>
              <a:t>Kartenset „Schritte der schriftlichen Division - verringerter Zahlenraum“</a:t>
            </a:r>
            <a:endParaRPr lang="de-DE" sz="2500" dirty="0">
              <a:latin typeface="Grundschrift" panose="03010100010101010101" pitchFamily="66" charset="0"/>
            </a:endParaRPr>
          </a:p>
          <a:p>
            <a:pPr>
              <a:tabLst>
                <a:tab pos="10739438" algn="l"/>
              </a:tabLst>
            </a:pPr>
            <a:r>
              <a:rPr lang="de-DE" sz="2500" dirty="0">
                <a:latin typeface="Grundschrift" panose="03010100010101010101" pitchFamily="66" charset="0"/>
              </a:rPr>
              <a:t>      + Aufgabenkarten </a:t>
            </a:r>
            <a:r>
              <a:rPr lang="de-DE" sz="2500" u="sng" dirty="0">
                <a:latin typeface="Grundschrift" panose="03010100010101010101" pitchFamily="66" charset="0"/>
              </a:rPr>
              <a:t>ohne</a:t>
            </a:r>
            <a:r>
              <a:rPr lang="de-DE" sz="2500" dirty="0">
                <a:latin typeface="Grundschrift" panose="03010100010101010101" pitchFamily="66" charset="0"/>
              </a:rPr>
              <a:t> Null/</a:t>
            </a:r>
            <a:r>
              <a:rPr lang="de-DE" sz="2500" u="sng" dirty="0">
                <a:latin typeface="Grundschrift" panose="03010100010101010101" pitchFamily="66" charset="0"/>
              </a:rPr>
              <a:t>ohne</a:t>
            </a:r>
            <a:r>
              <a:rPr lang="de-DE" sz="2500" dirty="0">
                <a:latin typeface="Grundschrift" panose="03010100010101010101" pitchFamily="66" charset="0"/>
              </a:rPr>
              <a:t> Rest (dreistellig)	S. 9</a:t>
            </a: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74BF3EC9-126F-5605-F962-0BEDEF40A42D}"/>
              </a:ext>
            </a:extLst>
          </p:cNvPr>
          <p:cNvSpPr txBox="1">
            <a:spLocks/>
          </p:cNvSpPr>
          <p:nvPr/>
        </p:nvSpPr>
        <p:spPr>
          <a:xfrm>
            <a:off x="640158" y="3755231"/>
            <a:ext cx="11521280" cy="3293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3500" b="1" dirty="0">
              <a:highlight>
                <a:srgbClr val="FFFF00"/>
              </a:highlight>
              <a:latin typeface="Grundschrift" panose="03010100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886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822CC5E-8A8C-6D67-36B3-DD82E92AB7C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feld 22">
            <a:extLst>
              <a:ext uri="{FF2B5EF4-FFF2-40B4-BE49-F238E27FC236}">
                <a16:creationId xmlns:a16="http://schemas.microsoft.com/office/drawing/2014/main" id="{C22D041B-6749-418C-395C-262F93417A4A}"/>
              </a:ext>
            </a:extLst>
          </p:cNvPr>
          <p:cNvSpPr txBox="1"/>
          <p:nvPr/>
        </p:nvSpPr>
        <p:spPr bwMode="auto">
          <a:xfrm>
            <a:off x="2433119" y="8760393"/>
            <a:ext cx="793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Reduktion: Legen von Zahlen in die Stellentafel -Forschungsblatt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3086BC-80C7-C8A7-98C5-D7946B41F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22</a:t>
            </a:fld>
            <a:endParaRPr lang="de-DE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6D15EA9C-DD80-BE3A-89D1-0FA91CE8B30C}"/>
              </a:ext>
            </a:extLst>
          </p:cNvPr>
          <p:cNvSpPr txBox="1"/>
          <p:nvPr/>
        </p:nvSpPr>
        <p:spPr>
          <a:xfrm>
            <a:off x="1528925" y="613685"/>
            <a:ext cx="67398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500" b="1" dirty="0">
                <a:latin typeface="Grundschrift" panose="03010100010101010101" pitchFamily="66" charset="0"/>
              </a:rPr>
              <a:t>Lege mit Plättchen </a:t>
            </a:r>
          </a:p>
          <a:p>
            <a:r>
              <a:rPr lang="de-DE" sz="4500" b="1" dirty="0">
                <a:latin typeface="Grundschrift" panose="03010100010101010101" pitchFamily="66" charset="0"/>
              </a:rPr>
              <a:t>in die Stellentafel.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362C53DB-0D00-1D53-6935-5559F9885DE9}"/>
              </a:ext>
            </a:extLst>
          </p:cNvPr>
          <p:cNvSpPr txBox="1"/>
          <p:nvPr/>
        </p:nvSpPr>
        <p:spPr>
          <a:xfrm>
            <a:off x="768735" y="3094474"/>
            <a:ext cx="11752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rundschrift" panose="03010100010101010101" pitchFamily="66" charset="0"/>
              </a:rPr>
              <a:t>Immer 4 Plättchen. Welche Zahlen kannst du legen? Notiere!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BC4C1A13-9D77-2F30-49E5-CA7579782B70}"/>
              </a:ext>
            </a:extLst>
          </p:cNvPr>
          <p:cNvSpPr txBox="1"/>
          <p:nvPr/>
        </p:nvSpPr>
        <p:spPr>
          <a:xfrm>
            <a:off x="694077" y="7630978"/>
            <a:ext cx="118994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>
                <a:latin typeface="Grundschrift" panose="03010100010101010101" pitchFamily="66" charset="0"/>
              </a:rPr>
              <a:t>Wie viele Zahlen findest du? Sind es alle möglichen Zahlen? Warum?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293BC91F-9D21-2D09-6552-D923CFF54F37}"/>
              </a:ext>
            </a:extLst>
          </p:cNvPr>
          <p:cNvGrpSpPr/>
          <p:nvPr/>
        </p:nvGrpSpPr>
        <p:grpSpPr>
          <a:xfrm>
            <a:off x="640160" y="4551822"/>
            <a:ext cx="2342513" cy="977700"/>
            <a:chOff x="640160" y="4551822"/>
            <a:chExt cx="2342513" cy="977700"/>
          </a:xfrm>
        </p:grpSpPr>
        <p:cxnSp>
          <p:nvCxnSpPr>
            <p:cNvPr id="6" name="Gerade Verbindung 5">
              <a:extLst>
                <a:ext uri="{FF2B5EF4-FFF2-40B4-BE49-F238E27FC236}">
                  <a16:creationId xmlns:a16="http://schemas.microsoft.com/office/drawing/2014/main" id="{A22BA222-10FF-EB5D-2077-E6E891BB0500}"/>
                </a:ext>
              </a:extLst>
            </p:cNvPr>
            <p:cNvCxnSpPr>
              <a:cxnSpLocks/>
            </p:cNvCxnSpPr>
            <p:nvPr/>
          </p:nvCxnSpPr>
          <p:spPr>
            <a:xfrm>
              <a:off x="640160" y="4986549"/>
              <a:ext cx="13681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AEF72CA1-3CC6-E39F-1723-4980EBEDB86C}"/>
                </a:ext>
              </a:extLst>
            </p:cNvPr>
            <p:cNvGrpSpPr/>
            <p:nvPr/>
          </p:nvGrpSpPr>
          <p:grpSpPr>
            <a:xfrm>
              <a:off x="712169" y="4551822"/>
              <a:ext cx="2270504" cy="977700"/>
              <a:chOff x="1221655" y="4551818"/>
              <a:chExt cx="1778570" cy="429990"/>
            </a:xfrm>
          </p:grpSpPr>
          <p:cxnSp>
            <p:nvCxnSpPr>
              <p:cNvPr id="65" name="Gerade Verbindung 64">
                <a:extLst>
                  <a:ext uri="{FF2B5EF4-FFF2-40B4-BE49-F238E27FC236}">
                    <a16:creationId xmlns:a16="http://schemas.microsoft.com/office/drawing/2014/main" id="{2A8453F4-058E-75B2-094A-0A910AEF9786}"/>
                  </a:ext>
                </a:extLst>
              </p:cNvPr>
              <p:cNvCxnSpPr/>
              <p:nvPr/>
            </p:nvCxnSpPr>
            <p:spPr bwMode="auto">
              <a:xfrm>
                <a:off x="2406192" y="4981808"/>
                <a:ext cx="594033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Gerade Verbindung 7">
                <a:extLst>
                  <a:ext uri="{FF2B5EF4-FFF2-40B4-BE49-F238E27FC236}">
                    <a16:creationId xmlns:a16="http://schemas.microsoft.com/office/drawing/2014/main" id="{4B1DDC26-CC00-2D0B-9069-96BC4DBBA1C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03687" y="4551818"/>
                <a:ext cx="0" cy="4261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F5707356-ECAC-2D2E-61F6-18BEC5F0279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36304" y="4551819"/>
                <a:ext cx="0" cy="42610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E4C1C648-45A9-8ECC-1AEF-26D57A4280C1}"/>
                  </a:ext>
                </a:extLst>
              </p:cNvPr>
              <p:cNvSpPr txBox="1"/>
              <p:nvPr/>
            </p:nvSpPr>
            <p:spPr>
              <a:xfrm>
                <a:off x="1977227" y="456983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E</a:t>
                </a:r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7CF2454C-FF4A-86C8-398A-C4D25E2D2FF9}"/>
                  </a:ext>
                </a:extLst>
              </p:cNvPr>
              <p:cNvSpPr txBox="1"/>
              <p:nvPr/>
            </p:nvSpPr>
            <p:spPr bwMode="auto">
              <a:xfrm>
                <a:off x="1576264" y="456936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Z</a:t>
                </a:r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434780F1-8635-C7F2-DC76-045E31F9590C}"/>
                  </a:ext>
                </a:extLst>
              </p:cNvPr>
              <p:cNvSpPr txBox="1"/>
              <p:nvPr/>
            </p:nvSpPr>
            <p:spPr bwMode="auto">
              <a:xfrm>
                <a:off x="1221655" y="4567044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H</a:t>
                </a:r>
              </a:p>
            </p:txBody>
          </p:sp>
        </p:grp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A08847E-1964-B029-6655-54991ABC8950}"/>
              </a:ext>
            </a:extLst>
          </p:cNvPr>
          <p:cNvGrpSpPr/>
          <p:nvPr/>
        </p:nvGrpSpPr>
        <p:grpSpPr>
          <a:xfrm>
            <a:off x="3842263" y="4512568"/>
            <a:ext cx="2342513" cy="977700"/>
            <a:chOff x="640160" y="4551822"/>
            <a:chExt cx="2342513" cy="977700"/>
          </a:xfrm>
        </p:grpSpPr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76AB91A4-79C7-E116-B449-3E833D9D3DB6}"/>
                </a:ext>
              </a:extLst>
            </p:cNvPr>
            <p:cNvCxnSpPr>
              <a:cxnSpLocks/>
            </p:cNvCxnSpPr>
            <p:nvPr/>
          </p:nvCxnSpPr>
          <p:spPr>
            <a:xfrm>
              <a:off x="640160" y="4986549"/>
              <a:ext cx="13681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62697C41-9401-8049-FAF7-8B1ED4F0A75C}"/>
                </a:ext>
              </a:extLst>
            </p:cNvPr>
            <p:cNvGrpSpPr/>
            <p:nvPr/>
          </p:nvGrpSpPr>
          <p:grpSpPr>
            <a:xfrm>
              <a:off x="712169" y="4551822"/>
              <a:ext cx="2270504" cy="977700"/>
              <a:chOff x="1221655" y="4551818"/>
              <a:chExt cx="1778570" cy="429990"/>
            </a:xfrm>
          </p:grpSpPr>
          <p:cxnSp>
            <p:nvCxnSpPr>
              <p:cNvPr id="36" name="Gerade Verbindung 35">
                <a:extLst>
                  <a:ext uri="{FF2B5EF4-FFF2-40B4-BE49-F238E27FC236}">
                    <a16:creationId xmlns:a16="http://schemas.microsoft.com/office/drawing/2014/main" id="{BD2865DB-BCA6-B2F0-51D2-644B8C8A7C02}"/>
                  </a:ext>
                </a:extLst>
              </p:cNvPr>
              <p:cNvCxnSpPr/>
              <p:nvPr/>
            </p:nvCxnSpPr>
            <p:spPr bwMode="auto">
              <a:xfrm>
                <a:off x="2406192" y="4981808"/>
                <a:ext cx="594033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>
                <a:extLst>
                  <a:ext uri="{FF2B5EF4-FFF2-40B4-BE49-F238E27FC236}">
                    <a16:creationId xmlns:a16="http://schemas.microsoft.com/office/drawing/2014/main" id="{7CAA7E69-4C90-3FB9-E458-6045A76C9D6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03687" y="4551818"/>
                <a:ext cx="0" cy="4261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>
                <a:extLst>
                  <a:ext uri="{FF2B5EF4-FFF2-40B4-BE49-F238E27FC236}">
                    <a16:creationId xmlns:a16="http://schemas.microsoft.com/office/drawing/2014/main" id="{6F4D7DFA-1914-49C4-639B-33E5E7E461A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36304" y="4551819"/>
                <a:ext cx="0" cy="42610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74EDC5DA-4B73-86EE-DF87-F64D79FBB8B7}"/>
                  </a:ext>
                </a:extLst>
              </p:cNvPr>
              <p:cNvSpPr txBox="1"/>
              <p:nvPr/>
            </p:nvSpPr>
            <p:spPr>
              <a:xfrm>
                <a:off x="1977227" y="456983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E</a:t>
                </a:r>
              </a:p>
            </p:txBody>
          </p:sp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815011E2-9875-1F7B-665E-FBB3C7C77861}"/>
                  </a:ext>
                </a:extLst>
              </p:cNvPr>
              <p:cNvSpPr txBox="1"/>
              <p:nvPr/>
            </p:nvSpPr>
            <p:spPr bwMode="auto">
              <a:xfrm>
                <a:off x="1576264" y="456936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Z</a:t>
                </a:r>
              </a:p>
            </p:txBody>
          </p:sp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5496B27A-1399-4CD2-36CB-3C1B132ADA83}"/>
                  </a:ext>
                </a:extLst>
              </p:cNvPr>
              <p:cNvSpPr txBox="1"/>
              <p:nvPr/>
            </p:nvSpPr>
            <p:spPr bwMode="auto">
              <a:xfrm>
                <a:off x="1221655" y="4567044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H</a:t>
                </a:r>
              </a:p>
            </p:txBody>
          </p:sp>
        </p:grp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4EDD94DC-8D9A-732E-27E5-C3E70ACCFA1B}"/>
              </a:ext>
            </a:extLst>
          </p:cNvPr>
          <p:cNvGrpSpPr/>
          <p:nvPr/>
        </p:nvGrpSpPr>
        <p:grpSpPr>
          <a:xfrm>
            <a:off x="6866599" y="4440560"/>
            <a:ext cx="2342513" cy="977700"/>
            <a:chOff x="640160" y="4551822"/>
            <a:chExt cx="2342513" cy="977700"/>
          </a:xfrm>
        </p:grpSpPr>
        <p:cxnSp>
          <p:nvCxnSpPr>
            <p:cNvPr id="44" name="Gerade Verbindung 43">
              <a:extLst>
                <a:ext uri="{FF2B5EF4-FFF2-40B4-BE49-F238E27FC236}">
                  <a16:creationId xmlns:a16="http://schemas.microsoft.com/office/drawing/2014/main" id="{698E9BA5-7B4D-9E31-00DC-F8DFABF8A135}"/>
                </a:ext>
              </a:extLst>
            </p:cNvPr>
            <p:cNvCxnSpPr>
              <a:cxnSpLocks/>
            </p:cNvCxnSpPr>
            <p:nvPr/>
          </p:nvCxnSpPr>
          <p:spPr>
            <a:xfrm>
              <a:off x="640160" y="4986549"/>
              <a:ext cx="13681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51794149-F379-9730-FC67-BBB70474FC6F}"/>
                </a:ext>
              </a:extLst>
            </p:cNvPr>
            <p:cNvGrpSpPr/>
            <p:nvPr/>
          </p:nvGrpSpPr>
          <p:grpSpPr>
            <a:xfrm>
              <a:off x="712169" y="4551822"/>
              <a:ext cx="2270504" cy="977700"/>
              <a:chOff x="1221655" y="4551818"/>
              <a:chExt cx="1778570" cy="429990"/>
            </a:xfrm>
          </p:grpSpPr>
          <p:cxnSp>
            <p:nvCxnSpPr>
              <p:cNvPr id="47" name="Gerade Verbindung 46">
                <a:extLst>
                  <a:ext uri="{FF2B5EF4-FFF2-40B4-BE49-F238E27FC236}">
                    <a16:creationId xmlns:a16="http://schemas.microsoft.com/office/drawing/2014/main" id="{BDE19895-0AEB-26FC-5C31-1939FA038FCE}"/>
                  </a:ext>
                </a:extLst>
              </p:cNvPr>
              <p:cNvCxnSpPr/>
              <p:nvPr/>
            </p:nvCxnSpPr>
            <p:spPr bwMode="auto">
              <a:xfrm>
                <a:off x="2406192" y="4981808"/>
                <a:ext cx="594033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Gerade Verbindung 47">
                <a:extLst>
                  <a:ext uri="{FF2B5EF4-FFF2-40B4-BE49-F238E27FC236}">
                    <a16:creationId xmlns:a16="http://schemas.microsoft.com/office/drawing/2014/main" id="{799A224E-5FF6-8015-017E-6E28AA76214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03687" y="4551818"/>
                <a:ext cx="0" cy="4261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>
                <a:extLst>
                  <a:ext uri="{FF2B5EF4-FFF2-40B4-BE49-F238E27FC236}">
                    <a16:creationId xmlns:a16="http://schemas.microsoft.com/office/drawing/2014/main" id="{B27772FE-7486-69C6-76D5-6D26E80D0B2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36304" y="4551819"/>
                <a:ext cx="0" cy="42610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49C325E5-9080-D1A1-B75A-45477DF2E971}"/>
                  </a:ext>
                </a:extLst>
              </p:cNvPr>
              <p:cNvSpPr txBox="1"/>
              <p:nvPr/>
            </p:nvSpPr>
            <p:spPr>
              <a:xfrm>
                <a:off x="1977227" y="456983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E</a:t>
                </a:r>
              </a:p>
            </p:txBody>
          </p:sp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E862D966-E600-256F-2813-CEF416E50563}"/>
                  </a:ext>
                </a:extLst>
              </p:cNvPr>
              <p:cNvSpPr txBox="1"/>
              <p:nvPr/>
            </p:nvSpPr>
            <p:spPr bwMode="auto">
              <a:xfrm>
                <a:off x="1576264" y="456936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Z</a:t>
                </a:r>
              </a:p>
            </p:txBody>
          </p: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DF403A16-1D85-A31E-7103-4935ABEB92DE}"/>
                  </a:ext>
                </a:extLst>
              </p:cNvPr>
              <p:cNvSpPr txBox="1"/>
              <p:nvPr/>
            </p:nvSpPr>
            <p:spPr bwMode="auto">
              <a:xfrm>
                <a:off x="1221655" y="4567044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H</a:t>
                </a:r>
              </a:p>
            </p:txBody>
          </p:sp>
        </p:grp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305A424D-9631-ACBC-B5F3-E05D74073751}"/>
              </a:ext>
            </a:extLst>
          </p:cNvPr>
          <p:cNvGrpSpPr/>
          <p:nvPr/>
        </p:nvGrpSpPr>
        <p:grpSpPr>
          <a:xfrm>
            <a:off x="10034951" y="4440560"/>
            <a:ext cx="2342513" cy="977700"/>
            <a:chOff x="640160" y="4551822"/>
            <a:chExt cx="2342513" cy="977700"/>
          </a:xfrm>
        </p:grpSpPr>
        <p:cxnSp>
          <p:nvCxnSpPr>
            <p:cNvPr id="54" name="Gerade Verbindung 53">
              <a:extLst>
                <a:ext uri="{FF2B5EF4-FFF2-40B4-BE49-F238E27FC236}">
                  <a16:creationId xmlns:a16="http://schemas.microsoft.com/office/drawing/2014/main" id="{511751E1-B21C-26B1-3898-E9AD2913C51B}"/>
                </a:ext>
              </a:extLst>
            </p:cNvPr>
            <p:cNvCxnSpPr>
              <a:cxnSpLocks/>
            </p:cNvCxnSpPr>
            <p:nvPr/>
          </p:nvCxnSpPr>
          <p:spPr>
            <a:xfrm>
              <a:off x="640160" y="4986549"/>
              <a:ext cx="13681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A9A1E074-BC88-78CD-1D9C-4A3DE72AC31B}"/>
                </a:ext>
              </a:extLst>
            </p:cNvPr>
            <p:cNvGrpSpPr/>
            <p:nvPr/>
          </p:nvGrpSpPr>
          <p:grpSpPr>
            <a:xfrm>
              <a:off x="712169" y="4551822"/>
              <a:ext cx="2270504" cy="977700"/>
              <a:chOff x="1221655" y="4551818"/>
              <a:chExt cx="1778570" cy="429990"/>
            </a:xfrm>
          </p:grpSpPr>
          <p:cxnSp>
            <p:nvCxnSpPr>
              <p:cNvPr id="56" name="Gerade Verbindung 55">
                <a:extLst>
                  <a:ext uri="{FF2B5EF4-FFF2-40B4-BE49-F238E27FC236}">
                    <a16:creationId xmlns:a16="http://schemas.microsoft.com/office/drawing/2014/main" id="{A5A815B4-FAE6-C336-BA1C-4FE0832FD7D9}"/>
                  </a:ext>
                </a:extLst>
              </p:cNvPr>
              <p:cNvCxnSpPr/>
              <p:nvPr/>
            </p:nvCxnSpPr>
            <p:spPr bwMode="auto">
              <a:xfrm>
                <a:off x="2406192" y="4981808"/>
                <a:ext cx="594033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56">
                <a:extLst>
                  <a:ext uri="{FF2B5EF4-FFF2-40B4-BE49-F238E27FC236}">
                    <a16:creationId xmlns:a16="http://schemas.microsoft.com/office/drawing/2014/main" id="{96563FBA-F88D-7F66-4932-ADCEC59B765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03687" y="4551818"/>
                <a:ext cx="0" cy="4261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61">
                <a:extLst>
                  <a:ext uri="{FF2B5EF4-FFF2-40B4-BE49-F238E27FC236}">
                    <a16:creationId xmlns:a16="http://schemas.microsoft.com/office/drawing/2014/main" id="{8D8684DA-E87A-FE58-1FC8-A259CE0A60D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36304" y="4551819"/>
                <a:ext cx="0" cy="42610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F5A057C8-629E-D290-CE24-D65B4493363C}"/>
                  </a:ext>
                </a:extLst>
              </p:cNvPr>
              <p:cNvSpPr txBox="1"/>
              <p:nvPr/>
            </p:nvSpPr>
            <p:spPr>
              <a:xfrm>
                <a:off x="1977227" y="456983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E</a:t>
                </a:r>
              </a:p>
            </p:txBody>
          </p:sp>
          <p:sp>
            <p:nvSpPr>
              <p:cNvPr id="75" name="Textfeld 74">
                <a:extLst>
                  <a:ext uri="{FF2B5EF4-FFF2-40B4-BE49-F238E27FC236}">
                    <a16:creationId xmlns:a16="http://schemas.microsoft.com/office/drawing/2014/main" id="{C473573B-5123-4B70-747B-E1A100996447}"/>
                  </a:ext>
                </a:extLst>
              </p:cNvPr>
              <p:cNvSpPr txBox="1"/>
              <p:nvPr/>
            </p:nvSpPr>
            <p:spPr bwMode="auto">
              <a:xfrm>
                <a:off x="1576264" y="456936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Z</a:t>
                </a:r>
              </a:p>
            </p:txBody>
          </p:sp>
          <p:sp>
            <p:nvSpPr>
              <p:cNvPr id="77" name="Textfeld 76">
                <a:extLst>
                  <a:ext uri="{FF2B5EF4-FFF2-40B4-BE49-F238E27FC236}">
                    <a16:creationId xmlns:a16="http://schemas.microsoft.com/office/drawing/2014/main" id="{FDA2F520-BD04-EE43-7206-527128536C83}"/>
                  </a:ext>
                </a:extLst>
              </p:cNvPr>
              <p:cNvSpPr txBox="1"/>
              <p:nvPr/>
            </p:nvSpPr>
            <p:spPr bwMode="auto">
              <a:xfrm>
                <a:off x="1221655" y="4567044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H</a:t>
                </a:r>
              </a:p>
            </p:txBody>
          </p:sp>
        </p:grp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53334F2D-5EBB-CBDC-1388-66DDB0DB1A02}"/>
              </a:ext>
            </a:extLst>
          </p:cNvPr>
          <p:cNvGrpSpPr/>
          <p:nvPr/>
        </p:nvGrpSpPr>
        <p:grpSpPr>
          <a:xfrm>
            <a:off x="640160" y="6199164"/>
            <a:ext cx="2342513" cy="977700"/>
            <a:chOff x="640160" y="4551822"/>
            <a:chExt cx="2342513" cy="977700"/>
          </a:xfrm>
        </p:grpSpPr>
        <p:cxnSp>
          <p:nvCxnSpPr>
            <p:cNvPr id="79" name="Gerade Verbindung 78">
              <a:extLst>
                <a:ext uri="{FF2B5EF4-FFF2-40B4-BE49-F238E27FC236}">
                  <a16:creationId xmlns:a16="http://schemas.microsoft.com/office/drawing/2014/main" id="{33D753D9-8D71-E446-2FA3-DE5C5853B41F}"/>
                </a:ext>
              </a:extLst>
            </p:cNvPr>
            <p:cNvCxnSpPr>
              <a:cxnSpLocks/>
            </p:cNvCxnSpPr>
            <p:nvPr/>
          </p:nvCxnSpPr>
          <p:spPr>
            <a:xfrm>
              <a:off x="640160" y="4986549"/>
              <a:ext cx="13681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CF28E67C-084D-610B-9AC0-0AE684D76C2E}"/>
                </a:ext>
              </a:extLst>
            </p:cNvPr>
            <p:cNvGrpSpPr/>
            <p:nvPr/>
          </p:nvGrpSpPr>
          <p:grpSpPr>
            <a:xfrm>
              <a:off x="712169" y="4551822"/>
              <a:ext cx="2270504" cy="977700"/>
              <a:chOff x="1221655" y="4551818"/>
              <a:chExt cx="1778570" cy="429990"/>
            </a:xfrm>
          </p:grpSpPr>
          <p:cxnSp>
            <p:nvCxnSpPr>
              <p:cNvPr id="81" name="Gerade Verbindung 80">
                <a:extLst>
                  <a:ext uri="{FF2B5EF4-FFF2-40B4-BE49-F238E27FC236}">
                    <a16:creationId xmlns:a16="http://schemas.microsoft.com/office/drawing/2014/main" id="{12348E84-BF19-81C9-80A1-D9BE7297A05E}"/>
                  </a:ext>
                </a:extLst>
              </p:cNvPr>
              <p:cNvCxnSpPr/>
              <p:nvPr/>
            </p:nvCxnSpPr>
            <p:spPr bwMode="auto">
              <a:xfrm>
                <a:off x="2406192" y="4981808"/>
                <a:ext cx="594033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Gerade Verbindung 81">
                <a:extLst>
                  <a:ext uri="{FF2B5EF4-FFF2-40B4-BE49-F238E27FC236}">
                    <a16:creationId xmlns:a16="http://schemas.microsoft.com/office/drawing/2014/main" id="{12A7D1E2-FCC3-D145-D6CC-A3BDAEED851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03687" y="4551818"/>
                <a:ext cx="0" cy="4261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Gerade Verbindung 82">
                <a:extLst>
                  <a:ext uri="{FF2B5EF4-FFF2-40B4-BE49-F238E27FC236}">
                    <a16:creationId xmlns:a16="http://schemas.microsoft.com/office/drawing/2014/main" id="{515FFE14-9ABF-179A-9FEC-0783A367815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36304" y="4551819"/>
                <a:ext cx="0" cy="42610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4" name="Textfeld 83">
                <a:extLst>
                  <a:ext uri="{FF2B5EF4-FFF2-40B4-BE49-F238E27FC236}">
                    <a16:creationId xmlns:a16="http://schemas.microsoft.com/office/drawing/2014/main" id="{825F607A-650A-A298-006A-0007ECE14195}"/>
                  </a:ext>
                </a:extLst>
              </p:cNvPr>
              <p:cNvSpPr txBox="1"/>
              <p:nvPr/>
            </p:nvSpPr>
            <p:spPr>
              <a:xfrm>
                <a:off x="1977227" y="456983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E</a:t>
                </a:r>
              </a:p>
            </p:txBody>
          </p:sp>
          <p:sp>
            <p:nvSpPr>
              <p:cNvPr id="85" name="Textfeld 84">
                <a:extLst>
                  <a:ext uri="{FF2B5EF4-FFF2-40B4-BE49-F238E27FC236}">
                    <a16:creationId xmlns:a16="http://schemas.microsoft.com/office/drawing/2014/main" id="{2995EFBF-6108-68C1-D1E8-98A807100A3F}"/>
                  </a:ext>
                </a:extLst>
              </p:cNvPr>
              <p:cNvSpPr txBox="1"/>
              <p:nvPr/>
            </p:nvSpPr>
            <p:spPr bwMode="auto">
              <a:xfrm>
                <a:off x="1576264" y="456936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Z</a:t>
                </a:r>
              </a:p>
            </p:txBody>
          </p:sp>
          <p:sp>
            <p:nvSpPr>
              <p:cNvPr id="86" name="Textfeld 85">
                <a:extLst>
                  <a:ext uri="{FF2B5EF4-FFF2-40B4-BE49-F238E27FC236}">
                    <a16:creationId xmlns:a16="http://schemas.microsoft.com/office/drawing/2014/main" id="{B0FE6AC9-24C6-9C3D-D556-30899BE27076}"/>
                  </a:ext>
                </a:extLst>
              </p:cNvPr>
              <p:cNvSpPr txBox="1"/>
              <p:nvPr/>
            </p:nvSpPr>
            <p:spPr bwMode="auto">
              <a:xfrm>
                <a:off x="1221655" y="4567044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H</a:t>
                </a:r>
              </a:p>
            </p:txBody>
          </p:sp>
        </p:grpSp>
      </p:grp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7B9815E9-9E29-6251-E0A6-440AB6426214}"/>
              </a:ext>
            </a:extLst>
          </p:cNvPr>
          <p:cNvGrpSpPr/>
          <p:nvPr/>
        </p:nvGrpSpPr>
        <p:grpSpPr>
          <a:xfrm>
            <a:off x="3842263" y="6159910"/>
            <a:ext cx="2342513" cy="977700"/>
            <a:chOff x="640160" y="4551822"/>
            <a:chExt cx="2342513" cy="977700"/>
          </a:xfrm>
        </p:grpSpPr>
        <p:cxnSp>
          <p:nvCxnSpPr>
            <p:cNvPr id="88" name="Gerade Verbindung 87">
              <a:extLst>
                <a:ext uri="{FF2B5EF4-FFF2-40B4-BE49-F238E27FC236}">
                  <a16:creationId xmlns:a16="http://schemas.microsoft.com/office/drawing/2014/main" id="{280D3ACE-65C9-4BFC-CFDE-60ABDBF918C1}"/>
                </a:ext>
              </a:extLst>
            </p:cNvPr>
            <p:cNvCxnSpPr>
              <a:cxnSpLocks/>
            </p:cNvCxnSpPr>
            <p:nvPr/>
          </p:nvCxnSpPr>
          <p:spPr>
            <a:xfrm>
              <a:off x="640160" y="4986549"/>
              <a:ext cx="13681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9" name="Gruppieren 88">
              <a:extLst>
                <a:ext uri="{FF2B5EF4-FFF2-40B4-BE49-F238E27FC236}">
                  <a16:creationId xmlns:a16="http://schemas.microsoft.com/office/drawing/2014/main" id="{60F330DA-AE2D-B471-A155-92D912434DCC}"/>
                </a:ext>
              </a:extLst>
            </p:cNvPr>
            <p:cNvGrpSpPr/>
            <p:nvPr/>
          </p:nvGrpSpPr>
          <p:grpSpPr>
            <a:xfrm>
              <a:off x="712169" y="4551822"/>
              <a:ext cx="2270504" cy="977700"/>
              <a:chOff x="1221655" y="4551818"/>
              <a:chExt cx="1778570" cy="429990"/>
            </a:xfrm>
          </p:grpSpPr>
          <p:cxnSp>
            <p:nvCxnSpPr>
              <p:cNvPr id="90" name="Gerade Verbindung 89">
                <a:extLst>
                  <a:ext uri="{FF2B5EF4-FFF2-40B4-BE49-F238E27FC236}">
                    <a16:creationId xmlns:a16="http://schemas.microsoft.com/office/drawing/2014/main" id="{926C7D91-E336-5232-5F6D-CC18D1113609}"/>
                  </a:ext>
                </a:extLst>
              </p:cNvPr>
              <p:cNvCxnSpPr/>
              <p:nvPr/>
            </p:nvCxnSpPr>
            <p:spPr bwMode="auto">
              <a:xfrm>
                <a:off x="2406192" y="4981808"/>
                <a:ext cx="594033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Gerade Verbindung 90">
                <a:extLst>
                  <a:ext uri="{FF2B5EF4-FFF2-40B4-BE49-F238E27FC236}">
                    <a16:creationId xmlns:a16="http://schemas.microsoft.com/office/drawing/2014/main" id="{2FB31EAE-6A5E-EA30-335E-7B816356325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03687" y="4551818"/>
                <a:ext cx="0" cy="4261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Gerade Verbindung 91">
                <a:extLst>
                  <a:ext uri="{FF2B5EF4-FFF2-40B4-BE49-F238E27FC236}">
                    <a16:creationId xmlns:a16="http://schemas.microsoft.com/office/drawing/2014/main" id="{C5EB5ED5-B310-B07D-3D16-AC22A5B98FE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36304" y="4551819"/>
                <a:ext cx="0" cy="42610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3" name="Textfeld 92">
                <a:extLst>
                  <a:ext uri="{FF2B5EF4-FFF2-40B4-BE49-F238E27FC236}">
                    <a16:creationId xmlns:a16="http://schemas.microsoft.com/office/drawing/2014/main" id="{17E432ED-1254-D4AA-4C65-94D1EE2F6B16}"/>
                  </a:ext>
                </a:extLst>
              </p:cNvPr>
              <p:cNvSpPr txBox="1"/>
              <p:nvPr/>
            </p:nvSpPr>
            <p:spPr>
              <a:xfrm>
                <a:off x="1977227" y="456983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E</a:t>
                </a:r>
              </a:p>
            </p:txBody>
          </p:sp>
          <p:sp>
            <p:nvSpPr>
              <p:cNvPr id="94" name="Textfeld 93">
                <a:extLst>
                  <a:ext uri="{FF2B5EF4-FFF2-40B4-BE49-F238E27FC236}">
                    <a16:creationId xmlns:a16="http://schemas.microsoft.com/office/drawing/2014/main" id="{76F0658C-D4DB-367D-53C1-207C6FE857EC}"/>
                  </a:ext>
                </a:extLst>
              </p:cNvPr>
              <p:cNvSpPr txBox="1"/>
              <p:nvPr/>
            </p:nvSpPr>
            <p:spPr bwMode="auto">
              <a:xfrm>
                <a:off x="1576264" y="456936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Z</a:t>
                </a:r>
              </a:p>
            </p:txBody>
          </p:sp>
          <p:sp>
            <p:nvSpPr>
              <p:cNvPr id="95" name="Textfeld 94">
                <a:extLst>
                  <a:ext uri="{FF2B5EF4-FFF2-40B4-BE49-F238E27FC236}">
                    <a16:creationId xmlns:a16="http://schemas.microsoft.com/office/drawing/2014/main" id="{DD3A5F8F-FF5B-ADF7-506F-A4D2EA617546}"/>
                  </a:ext>
                </a:extLst>
              </p:cNvPr>
              <p:cNvSpPr txBox="1"/>
              <p:nvPr/>
            </p:nvSpPr>
            <p:spPr bwMode="auto">
              <a:xfrm>
                <a:off x="1221655" y="4567044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H</a:t>
                </a:r>
              </a:p>
            </p:txBody>
          </p:sp>
        </p:grpSp>
      </p:grpSp>
      <p:grpSp>
        <p:nvGrpSpPr>
          <p:cNvPr id="96" name="Gruppieren 95">
            <a:extLst>
              <a:ext uri="{FF2B5EF4-FFF2-40B4-BE49-F238E27FC236}">
                <a16:creationId xmlns:a16="http://schemas.microsoft.com/office/drawing/2014/main" id="{4B77C91C-4226-2F2C-E5C8-C25C547E856D}"/>
              </a:ext>
            </a:extLst>
          </p:cNvPr>
          <p:cNvGrpSpPr/>
          <p:nvPr/>
        </p:nvGrpSpPr>
        <p:grpSpPr>
          <a:xfrm>
            <a:off x="6866599" y="6087902"/>
            <a:ext cx="2342513" cy="977700"/>
            <a:chOff x="640160" y="4551822"/>
            <a:chExt cx="2342513" cy="977700"/>
          </a:xfrm>
        </p:grpSpPr>
        <p:cxnSp>
          <p:nvCxnSpPr>
            <p:cNvPr id="97" name="Gerade Verbindung 96">
              <a:extLst>
                <a:ext uri="{FF2B5EF4-FFF2-40B4-BE49-F238E27FC236}">
                  <a16:creationId xmlns:a16="http://schemas.microsoft.com/office/drawing/2014/main" id="{1203FDAC-07BE-622A-ACF8-A2744713671A}"/>
                </a:ext>
              </a:extLst>
            </p:cNvPr>
            <p:cNvCxnSpPr>
              <a:cxnSpLocks/>
            </p:cNvCxnSpPr>
            <p:nvPr/>
          </p:nvCxnSpPr>
          <p:spPr>
            <a:xfrm>
              <a:off x="640160" y="4986549"/>
              <a:ext cx="13681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8" name="Gruppieren 97">
              <a:extLst>
                <a:ext uri="{FF2B5EF4-FFF2-40B4-BE49-F238E27FC236}">
                  <a16:creationId xmlns:a16="http://schemas.microsoft.com/office/drawing/2014/main" id="{10A8C556-E2D9-CAAB-272A-D63F9CF9FDD3}"/>
                </a:ext>
              </a:extLst>
            </p:cNvPr>
            <p:cNvGrpSpPr/>
            <p:nvPr/>
          </p:nvGrpSpPr>
          <p:grpSpPr>
            <a:xfrm>
              <a:off x="712169" y="4551822"/>
              <a:ext cx="2270504" cy="977700"/>
              <a:chOff x="1221655" y="4551818"/>
              <a:chExt cx="1778570" cy="429990"/>
            </a:xfrm>
          </p:grpSpPr>
          <p:cxnSp>
            <p:nvCxnSpPr>
              <p:cNvPr id="99" name="Gerade Verbindung 98">
                <a:extLst>
                  <a:ext uri="{FF2B5EF4-FFF2-40B4-BE49-F238E27FC236}">
                    <a16:creationId xmlns:a16="http://schemas.microsoft.com/office/drawing/2014/main" id="{C70F83A0-4F2D-2D47-EB5F-B5E6CEBC4B46}"/>
                  </a:ext>
                </a:extLst>
              </p:cNvPr>
              <p:cNvCxnSpPr/>
              <p:nvPr/>
            </p:nvCxnSpPr>
            <p:spPr bwMode="auto">
              <a:xfrm>
                <a:off x="2406192" y="4981808"/>
                <a:ext cx="594033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Gerade Verbindung 99">
                <a:extLst>
                  <a:ext uri="{FF2B5EF4-FFF2-40B4-BE49-F238E27FC236}">
                    <a16:creationId xmlns:a16="http://schemas.microsoft.com/office/drawing/2014/main" id="{9AEAEC30-714B-82AE-8799-8F724F2176A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03687" y="4551818"/>
                <a:ext cx="0" cy="4261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Gerade Verbindung 100">
                <a:extLst>
                  <a:ext uri="{FF2B5EF4-FFF2-40B4-BE49-F238E27FC236}">
                    <a16:creationId xmlns:a16="http://schemas.microsoft.com/office/drawing/2014/main" id="{03B6991B-0FDC-BA69-A183-6C02F48A8C7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36304" y="4551819"/>
                <a:ext cx="0" cy="42610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" name="Textfeld 101">
                <a:extLst>
                  <a:ext uri="{FF2B5EF4-FFF2-40B4-BE49-F238E27FC236}">
                    <a16:creationId xmlns:a16="http://schemas.microsoft.com/office/drawing/2014/main" id="{D00231E4-2374-B1D8-0A66-F17B934C6808}"/>
                  </a:ext>
                </a:extLst>
              </p:cNvPr>
              <p:cNvSpPr txBox="1"/>
              <p:nvPr/>
            </p:nvSpPr>
            <p:spPr>
              <a:xfrm>
                <a:off x="1977227" y="456983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E</a:t>
                </a:r>
              </a:p>
            </p:txBody>
          </p:sp>
          <p:sp>
            <p:nvSpPr>
              <p:cNvPr id="103" name="Textfeld 102">
                <a:extLst>
                  <a:ext uri="{FF2B5EF4-FFF2-40B4-BE49-F238E27FC236}">
                    <a16:creationId xmlns:a16="http://schemas.microsoft.com/office/drawing/2014/main" id="{77E2037C-A27B-2837-635C-496511A090E4}"/>
                  </a:ext>
                </a:extLst>
              </p:cNvPr>
              <p:cNvSpPr txBox="1"/>
              <p:nvPr/>
            </p:nvSpPr>
            <p:spPr bwMode="auto">
              <a:xfrm>
                <a:off x="1576264" y="456936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Z</a:t>
                </a:r>
              </a:p>
            </p:txBody>
          </p:sp>
          <p:sp>
            <p:nvSpPr>
              <p:cNvPr id="104" name="Textfeld 103">
                <a:extLst>
                  <a:ext uri="{FF2B5EF4-FFF2-40B4-BE49-F238E27FC236}">
                    <a16:creationId xmlns:a16="http://schemas.microsoft.com/office/drawing/2014/main" id="{CD7B2310-866F-A55C-E2A5-C81537D0B9D5}"/>
                  </a:ext>
                </a:extLst>
              </p:cNvPr>
              <p:cNvSpPr txBox="1"/>
              <p:nvPr/>
            </p:nvSpPr>
            <p:spPr bwMode="auto">
              <a:xfrm>
                <a:off x="1221655" y="4567044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H</a:t>
                </a:r>
              </a:p>
            </p:txBody>
          </p:sp>
        </p:grpSp>
      </p:grpSp>
      <p:grpSp>
        <p:nvGrpSpPr>
          <p:cNvPr id="105" name="Gruppieren 104">
            <a:extLst>
              <a:ext uri="{FF2B5EF4-FFF2-40B4-BE49-F238E27FC236}">
                <a16:creationId xmlns:a16="http://schemas.microsoft.com/office/drawing/2014/main" id="{7C370440-B9DA-CDD7-A83C-5B386B682674}"/>
              </a:ext>
            </a:extLst>
          </p:cNvPr>
          <p:cNvGrpSpPr/>
          <p:nvPr/>
        </p:nvGrpSpPr>
        <p:grpSpPr>
          <a:xfrm>
            <a:off x="10034951" y="6087902"/>
            <a:ext cx="2342513" cy="977700"/>
            <a:chOff x="640160" y="4551822"/>
            <a:chExt cx="2342513" cy="977700"/>
          </a:xfrm>
        </p:grpSpPr>
        <p:cxnSp>
          <p:nvCxnSpPr>
            <p:cNvPr id="106" name="Gerade Verbindung 105">
              <a:extLst>
                <a:ext uri="{FF2B5EF4-FFF2-40B4-BE49-F238E27FC236}">
                  <a16:creationId xmlns:a16="http://schemas.microsoft.com/office/drawing/2014/main" id="{BD883D09-8C65-93AA-DA48-688620FC2324}"/>
                </a:ext>
              </a:extLst>
            </p:cNvPr>
            <p:cNvCxnSpPr>
              <a:cxnSpLocks/>
            </p:cNvCxnSpPr>
            <p:nvPr/>
          </p:nvCxnSpPr>
          <p:spPr>
            <a:xfrm>
              <a:off x="640160" y="4986549"/>
              <a:ext cx="13681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7" name="Gruppieren 106">
              <a:extLst>
                <a:ext uri="{FF2B5EF4-FFF2-40B4-BE49-F238E27FC236}">
                  <a16:creationId xmlns:a16="http://schemas.microsoft.com/office/drawing/2014/main" id="{9FD3B02E-73D2-4E95-FF3A-6C4C47CF3AC9}"/>
                </a:ext>
              </a:extLst>
            </p:cNvPr>
            <p:cNvGrpSpPr/>
            <p:nvPr/>
          </p:nvGrpSpPr>
          <p:grpSpPr>
            <a:xfrm>
              <a:off x="712169" y="4551822"/>
              <a:ext cx="2270504" cy="977700"/>
              <a:chOff x="1221655" y="4551818"/>
              <a:chExt cx="1778570" cy="429990"/>
            </a:xfrm>
          </p:grpSpPr>
          <p:cxnSp>
            <p:nvCxnSpPr>
              <p:cNvPr id="108" name="Gerade Verbindung 107">
                <a:extLst>
                  <a:ext uri="{FF2B5EF4-FFF2-40B4-BE49-F238E27FC236}">
                    <a16:creationId xmlns:a16="http://schemas.microsoft.com/office/drawing/2014/main" id="{8584514C-669C-AA0D-D903-EF72CE4B938E}"/>
                  </a:ext>
                </a:extLst>
              </p:cNvPr>
              <p:cNvCxnSpPr/>
              <p:nvPr/>
            </p:nvCxnSpPr>
            <p:spPr bwMode="auto">
              <a:xfrm>
                <a:off x="2406192" y="4981808"/>
                <a:ext cx="594033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9" name="Gerade Verbindung 108">
                <a:extLst>
                  <a:ext uri="{FF2B5EF4-FFF2-40B4-BE49-F238E27FC236}">
                    <a16:creationId xmlns:a16="http://schemas.microsoft.com/office/drawing/2014/main" id="{73F5FBBA-52E7-598A-56B6-5D8EB28BC0F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03687" y="4551818"/>
                <a:ext cx="0" cy="4261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Gerade Verbindung 109">
                <a:extLst>
                  <a:ext uri="{FF2B5EF4-FFF2-40B4-BE49-F238E27FC236}">
                    <a16:creationId xmlns:a16="http://schemas.microsoft.com/office/drawing/2014/main" id="{4E81431F-E26B-1A6D-2D3F-E263B82BE88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36304" y="4551819"/>
                <a:ext cx="0" cy="42610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1" name="Textfeld 110">
                <a:extLst>
                  <a:ext uri="{FF2B5EF4-FFF2-40B4-BE49-F238E27FC236}">
                    <a16:creationId xmlns:a16="http://schemas.microsoft.com/office/drawing/2014/main" id="{E7903D1B-5851-A083-509B-2D96BE701B29}"/>
                  </a:ext>
                </a:extLst>
              </p:cNvPr>
              <p:cNvSpPr txBox="1"/>
              <p:nvPr/>
            </p:nvSpPr>
            <p:spPr>
              <a:xfrm>
                <a:off x="1977227" y="456983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E</a:t>
                </a:r>
              </a:p>
            </p:txBody>
          </p:sp>
          <p:sp>
            <p:nvSpPr>
              <p:cNvPr id="112" name="Textfeld 111">
                <a:extLst>
                  <a:ext uri="{FF2B5EF4-FFF2-40B4-BE49-F238E27FC236}">
                    <a16:creationId xmlns:a16="http://schemas.microsoft.com/office/drawing/2014/main" id="{D5CCB33F-162D-5B7A-4805-E46EB146AF5A}"/>
                  </a:ext>
                </a:extLst>
              </p:cNvPr>
              <p:cNvSpPr txBox="1"/>
              <p:nvPr/>
            </p:nvSpPr>
            <p:spPr bwMode="auto">
              <a:xfrm>
                <a:off x="1576264" y="456936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Z</a:t>
                </a:r>
              </a:p>
            </p:txBody>
          </p:sp>
          <p:sp>
            <p:nvSpPr>
              <p:cNvPr id="113" name="Textfeld 112">
                <a:extLst>
                  <a:ext uri="{FF2B5EF4-FFF2-40B4-BE49-F238E27FC236}">
                    <a16:creationId xmlns:a16="http://schemas.microsoft.com/office/drawing/2014/main" id="{046C3034-E51D-4A8F-CD94-14E1E2B5CBFC}"/>
                  </a:ext>
                </a:extLst>
              </p:cNvPr>
              <p:cNvSpPr txBox="1"/>
              <p:nvPr/>
            </p:nvSpPr>
            <p:spPr bwMode="auto">
              <a:xfrm>
                <a:off x="1221655" y="4567044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H</a:t>
                </a:r>
              </a:p>
            </p:txBody>
          </p:sp>
        </p:grpSp>
      </p:grpSp>
      <p:pic>
        <p:nvPicPr>
          <p:cNvPr id="117" name="Grafik 116">
            <a:extLst>
              <a:ext uri="{FF2B5EF4-FFF2-40B4-BE49-F238E27FC236}">
                <a16:creationId xmlns:a16="http://schemas.microsoft.com/office/drawing/2014/main" id="{8C97984D-FB66-8891-8E2E-80713C176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21667">
            <a:off x="333820" y="7618161"/>
            <a:ext cx="371671" cy="435614"/>
          </a:xfrm>
          <a:prstGeom prst="rect">
            <a:avLst/>
          </a:prstGeom>
        </p:spPr>
      </p:pic>
      <p:pic>
        <p:nvPicPr>
          <p:cNvPr id="4" name="Grafik 3" descr="Bleistift Silhouette">
            <a:extLst>
              <a:ext uri="{FF2B5EF4-FFF2-40B4-BE49-F238E27FC236}">
                <a16:creationId xmlns:a16="http://schemas.microsoft.com/office/drawing/2014/main" id="{E571B9B4-55BE-6101-F4FB-4E140C37B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 rot="400855" flipH="1">
            <a:off x="332846" y="2724320"/>
            <a:ext cx="535347" cy="49799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75821B7-622A-5ABF-F28C-3B001DF94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 rot="4321667">
            <a:off x="630532" y="594169"/>
            <a:ext cx="661643" cy="77547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0FAC482-99FC-4410-434F-44F57167F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2687" y="0"/>
            <a:ext cx="4500742" cy="298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68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E212545-A47F-689C-CE53-2F17702A4D00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feld 22">
            <a:extLst>
              <a:ext uri="{FF2B5EF4-FFF2-40B4-BE49-F238E27FC236}">
                <a16:creationId xmlns:a16="http://schemas.microsoft.com/office/drawing/2014/main" id="{05E52429-8BC9-0A67-C990-A190622BF7F4}"/>
              </a:ext>
            </a:extLst>
          </p:cNvPr>
          <p:cNvSpPr txBox="1"/>
          <p:nvPr/>
        </p:nvSpPr>
        <p:spPr bwMode="auto">
          <a:xfrm>
            <a:off x="2433119" y="8760393"/>
            <a:ext cx="793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Reduktion: Legen von Zahlen in die Stellentafel - Forschungsblatt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216A2E-843C-1219-2CD3-65A29993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23</a:t>
            </a:fld>
            <a:endParaRPr lang="de-DE" dirty="0"/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CC8F719E-BC9C-066F-9169-E941C667DD06}"/>
              </a:ext>
            </a:extLst>
          </p:cNvPr>
          <p:cNvSpPr txBox="1"/>
          <p:nvPr/>
        </p:nvSpPr>
        <p:spPr>
          <a:xfrm>
            <a:off x="694077" y="7630978"/>
            <a:ext cx="118994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>
                <a:latin typeface="Grundschrift" panose="03010100010101010101" pitchFamily="66" charset="0"/>
              </a:rPr>
              <a:t>Wie viele Zahlen findest du? Sind es alle möglichen Zahlen? Warum?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B1FB43F0-AF4E-4A6D-B8EE-E59C138181E0}"/>
              </a:ext>
            </a:extLst>
          </p:cNvPr>
          <p:cNvGrpSpPr/>
          <p:nvPr/>
        </p:nvGrpSpPr>
        <p:grpSpPr>
          <a:xfrm>
            <a:off x="640160" y="4551822"/>
            <a:ext cx="2342513" cy="977700"/>
            <a:chOff x="640160" y="4551822"/>
            <a:chExt cx="2342513" cy="977700"/>
          </a:xfrm>
        </p:grpSpPr>
        <p:cxnSp>
          <p:nvCxnSpPr>
            <p:cNvPr id="6" name="Gerade Verbindung 5">
              <a:extLst>
                <a:ext uri="{FF2B5EF4-FFF2-40B4-BE49-F238E27FC236}">
                  <a16:creationId xmlns:a16="http://schemas.microsoft.com/office/drawing/2014/main" id="{C2E32B16-A183-B9FB-FBD6-3A2421625F09}"/>
                </a:ext>
              </a:extLst>
            </p:cNvPr>
            <p:cNvCxnSpPr>
              <a:cxnSpLocks/>
            </p:cNvCxnSpPr>
            <p:nvPr/>
          </p:nvCxnSpPr>
          <p:spPr>
            <a:xfrm>
              <a:off x="640160" y="4986549"/>
              <a:ext cx="13681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2166679D-08E2-CFCA-21A1-FA52FD15B377}"/>
                </a:ext>
              </a:extLst>
            </p:cNvPr>
            <p:cNvGrpSpPr/>
            <p:nvPr/>
          </p:nvGrpSpPr>
          <p:grpSpPr>
            <a:xfrm>
              <a:off x="712169" y="4551822"/>
              <a:ext cx="2270504" cy="977700"/>
              <a:chOff x="1221655" y="4551818"/>
              <a:chExt cx="1778570" cy="429990"/>
            </a:xfrm>
          </p:grpSpPr>
          <p:cxnSp>
            <p:nvCxnSpPr>
              <p:cNvPr id="65" name="Gerade Verbindung 64">
                <a:extLst>
                  <a:ext uri="{FF2B5EF4-FFF2-40B4-BE49-F238E27FC236}">
                    <a16:creationId xmlns:a16="http://schemas.microsoft.com/office/drawing/2014/main" id="{29D02F79-1356-8C82-142D-1FC1643EF59E}"/>
                  </a:ext>
                </a:extLst>
              </p:cNvPr>
              <p:cNvCxnSpPr/>
              <p:nvPr/>
            </p:nvCxnSpPr>
            <p:spPr bwMode="auto">
              <a:xfrm>
                <a:off x="2406192" y="4981808"/>
                <a:ext cx="594033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Gerade Verbindung 7">
                <a:extLst>
                  <a:ext uri="{FF2B5EF4-FFF2-40B4-BE49-F238E27FC236}">
                    <a16:creationId xmlns:a16="http://schemas.microsoft.com/office/drawing/2014/main" id="{AC81342F-FE03-0F3F-7506-77049FB3B89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03687" y="4551818"/>
                <a:ext cx="0" cy="4261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63A8119B-86B5-CF75-6254-4C760E3CF94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36304" y="4551819"/>
                <a:ext cx="0" cy="42610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48A0A204-A98C-208F-2441-4257C43B549C}"/>
                  </a:ext>
                </a:extLst>
              </p:cNvPr>
              <p:cNvSpPr txBox="1"/>
              <p:nvPr/>
            </p:nvSpPr>
            <p:spPr>
              <a:xfrm>
                <a:off x="1977227" y="456983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E</a:t>
                </a:r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13A1AF5F-97CE-287C-2600-44553FB9514E}"/>
                  </a:ext>
                </a:extLst>
              </p:cNvPr>
              <p:cNvSpPr txBox="1"/>
              <p:nvPr/>
            </p:nvSpPr>
            <p:spPr bwMode="auto">
              <a:xfrm>
                <a:off x="1576264" y="456936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Z</a:t>
                </a:r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4E2D967D-2F46-45C1-A8A4-356EA040A682}"/>
                  </a:ext>
                </a:extLst>
              </p:cNvPr>
              <p:cNvSpPr txBox="1"/>
              <p:nvPr/>
            </p:nvSpPr>
            <p:spPr bwMode="auto">
              <a:xfrm>
                <a:off x="1221655" y="4567044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H</a:t>
                </a:r>
              </a:p>
            </p:txBody>
          </p:sp>
        </p:grp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1939D9FF-C703-DE4C-9DEA-48F69BCFC880}"/>
              </a:ext>
            </a:extLst>
          </p:cNvPr>
          <p:cNvGrpSpPr/>
          <p:nvPr/>
        </p:nvGrpSpPr>
        <p:grpSpPr>
          <a:xfrm>
            <a:off x="3842263" y="4512568"/>
            <a:ext cx="2342513" cy="977700"/>
            <a:chOff x="640160" y="4551822"/>
            <a:chExt cx="2342513" cy="977700"/>
          </a:xfrm>
        </p:grpSpPr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5833539A-9A8B-5B2A-8809-9CB5315E158C}"/>
                </a:ext>
              </a:extLst>
            </p:cNvPr>
            <p:cNvCxnSpPr>
              <a:cxnSpLocks/>
            </p:cNvCxnSpPr>
            <p:nvPr/>
          </p:nvCxnSpPr>
          <p:spPr>
            <a:xfrm>
              <a:off x="640160" y="4986549"/>
              <a:ext cx="13681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05C9844D-0D49-C26E-ADD9-03A9661BB599}"/>
                </a:ext>
              </a:extLst>
            </p:cNvPr>
            <p:cNvGrpSpPr/>
            <p:nvPr/>
          </p:nvGrpSpPr>
          <p:grpSpPr>
            <a:xfrm>
              <a:off x="712169" y="4551822"/>
              <a:ext cx="2270504" cy="977700"/>
              <a:chOff x="1221655" y="4551818"/>
              <a:chExt cx="1778570" cy="429990"/>
            </a:xfrm>
          </p:grpSpPr>
          <p:cxnSp>
            <p:nvCxnSpPr>
              <p:cNvPr id="36" name="Gerade Verbindung 35">
                <a:extLst>
                  <a:ext uri="{FF2B5EF4-FFF2-40B4-BE49-F238E27FC236}">
                    <a16:creationId xmlns:a16="http://schemas.microsoft.com/office/drawing/2014/main" id="{90597B07-363F-5F39-B4F2-20667A82B378}"/>
                  </a:ext>
                </a:extLst>
              </p:cNvPr>
              <p:cNvCxnSpPr/>
              <p:nvPr/>
            </p:nvCxnSpPr>
            <p:spPr bwMode="auto">
              <a:xfrm>
                <a:off x="2406192" y="4981808"/>
                <a:ext cx="594033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>
                <a:extLst>
                  <a:ext uri="{FF2B5EF4-FFF2-40B4-BE49-F238E27FC236}">
                    <a16:creationId xmlns:a16="http://schemas.microsoft.com/office/drawing/2014/main" id="{5DEC85DC-8253-386B-0B2E-52272648012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03687" y="4551818"/>
                <a:ext cx="0" cy="4261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>
                <a:extLst>
                  <a:ext uri="{FF2B5EF4-FFF2-40B4-BE49-F238E27FC236}">
                    <a16:creationId xmlns:a16="http://schemas.microsoft.com/office/drawing/2014/main" id="{0E3EFA03-8323-10B0-9F55-F4D21E026DB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36304" y="4551819"/>
                <a:ext cx="0" cy="42610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08E927F3-AB99-78A3-B497-693719848BBD}"/>
                  </a:ext>
                </a:extLst>
              </p:cNvPr>
              <p:cNvSpPr txBox="1"/>
              <p:nvPr/>
            </p:nvSpPr>
            <p:spPr>
              <a:xfrm>
                <a:off x="1977227" y="456983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E</a:t>
                </a:r>
              </a:p>
            </p:txBody>
          </p:sp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AB260F5B-7D0E-3DE4-F25B-04C2E328B84E}"/>
                  </a:ext>
                </a:extLst>
              </p:cNvPr>
              <p:cNvSpPr txBox="1"/>
              <p:nvPr/>
            </p:nvSpPr>
            <p:spPr bwMode="auto">
              <a:xfrm>
                <a:off x="1576264" y="456936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Z</a:t>
                </a:r>
              </a:p>
            </p:txBody>
          </p:sp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2B01EC32-6680-358D-320E-434ABF859CC2}"/>
                  </a:ext>
                </a:extLst>
              </p:cNvPr>
              <p:cNvSpPr txBox="1"/>
              <p:nvPr/>
            </p:nvSpPr>
            <p:spPr bwMode="auto">
              <a:xfrm>
                <a:off x="1221655" y="4567044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H</a:t>
                </a:r>
              </a:p>
            </p:txBody>
          </p:sp>
        </p:grp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FEAD0A26-F2D8-2ABB-EAF6-7A876C649859}"/>
              </a:ext>
            </a:extLst>
          </p:cNvPr>
          <p:cNvGrpSpPr/>
          <p:nvPr/>
        </p:nvGrpSpPr>
        <p:grpSpPr>
          <a:xfrm>
            <a:off x="6866599" y="4440560"/>
            <a:ext cx="2342513" cy="977700"/>
            <a:chOff x="640160" y="4551822"/>
            <a:chExt cx="2342513" cy="977700"/>
          </a:xfrm>
        </p:grpSpPr>
        <p:cxnSp>
          <p:nvCxnSpPr>
            <p:cNvPr id="44" name="Gerade Verbindung 43">
              <a:extLst>
                <a:ext uri="{FF2B5EF4-FFF2-40B4-BE49-F238E27FC236}">
                  <a16:creationId xmlns:a16="http://schemas.microsoft.com/office/drawing/2014/main" id="{2E5C2218-D2E4-0F69-7C96-3A0861CBD4CB}"/>
                </a:ext>
              </a:extLst>
            </p:cNvPr>
            <p:cNvCxnSpPr>
              <a:cxnSpLocks/>
            </p:cNvCxnSpPr>
            <p:nvPr/>
          </p:nvCxnSpPr>
          <p:spPr>
            <a:xfrm>
              <a:off x="640160" y="4986549"/>
              <a:ext cx="13681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EF1BD810-5CD7-A6A5-E9EB-69030623CD64}"/>
                </a:ext>
              </a:extLst>
            </p:cNvPr>
            <p:cNvGrpSpPr/>
            <p:nvPr/>
          </p:nvGrpSpPr>
          <p:grpSpPr>
            <a:xfrm>
              <a:off x="712169" y="4551822"/>
              <a:ext cx="2270504" cy="977700"/>
              <a:chOff x="1221655" y="4551818"/>
              <a:chExt cx="1778570" cy="429990"/>
            </a:xfrm>
          </p:grpSpPr>
          <p:cxnSp>
            <p:nvCxnSpPr>
              <p:cNvPr id="47" name="Gerade Verbindung 46">
                <a:extLst>
                  <a:ext uri="{FF2B5EF4-FFF2-40B4-BE49-F238E27FC236}">
                    <a16:creationId xmlns:a16="http://schemas.microsoft.com/office/drawing/2014/main" id="{D8BF74EC-104B-22FA-91FF-D64A795D7CA8}"/>
                  </a:ext>
                </a:extLst>
              </p:cNvPr>
              <p:cNvCxnSpPr/>
              <p:nvPr/>
            </p:nvCxnSpPr>
            <p:spPr bwMode="auto">
              <a:xfrm>
                <a:off x="2406192" y="4981808"/>
                <a:ext cx="594033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Gerade Verbindung 47">
                <a:extLst>
                  <a:ext uri="{FF2B5EF4-FFF2-40B4-BE49-F238E27FC236}">
                    <a16:creationId xmlns:a16="http://schemas.microsoft.com/office/drawing/2014/main" id="{59CF4ACB-E7DD-1C1B-9305-6C0286FEB0C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03687" y="4551818"/>
                <a:ext cx="0" cy="4261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>
                <a:extLst>
                  <a:ext uri="{FF2B5EF4-FFF2-40B4-BE49-F238E27FC236}">
                    <a16:creationId xmlns:a16="http://schemas.microsoft.com/office/drawing/2014/main" id="{586DBD5A-28CF-EF85-5790-8AFF2C35940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36304" y="4551819"/>
                <a:ext cx="0" cy="42610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8810FB10-F640-098F-09D1-7D223603347F}"/>
                  </a:ext>
                </a:extLst>
              </p:cNvPr>
              <p:cNvSpPr txBox="1"/>
              <p:nvPr/>
            </p:nvSpPr>
            <p:spPr>
              <a:xfrm>
                <a:off x="1977227" y="456983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E</a:t>
                </a:r>
              </a:p>
            </p:txBody>
          </p:sp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CBCC6B45-F325-6AFE-994B-0817FEBC9C21}"/>
                  </a:ext>
                </a:extLst>
              </p:cNvPr>
              <p:cNvSpPr txBox="1"/>
              <p:nvPr/>
            </p:nvSpPr>
            <p:spPr bwMode="auto">
              <a:xfrm>
                <a:off x="1576264" y="456936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Z</a:t>
                </a:r>
              </a:p>
            </p:txBody>
          </p: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E78571A8-7F8B-9E56-F41E-BC35C55D4E20}"/>
                  </a:ext>
                </a:extLst>
              </p:cNvPr>
              <p:cNvSpPr txBox="1"/>
              <p:nvPr/>
            </p:nvSpPr>
            <p:spPr bwMode="auto">
              <a:xfrm>
                <a:off x="1221655" y="4567044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H</a:t>
                </a:r>
              </a:p>
            </p:txBody>
          </p:sp>
        </p:grp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61FEF6EE-55DA-1414-75EE-02D868A758B6}"/>
              </a:ext>
            </a:extLst>
          </p:cNvPr>
          <p:cNvGrpSpPr/>
          <p:nvPr/>
        </p:nvGrpSpPr>
        <p:grpSpPr>
          <a:xfrm>
            <a:off x="10034951" y="4440560"/>
            <a:ext cx="2342513" cy="977700"/>
            <a:chOff x="640160" y="4551822"/>
            <a:chExt cx="2342513" cy="977700"/>
          </a:xfrm>
        </p:grpSpPr>
        <p:cxnSp>
          <p:nvCxnSpPr>
            <p:cNvPr id="54" name="Gerade Verbindung 53">
              <a:extLst>
                <a:ext uri="{FF2B5EF4-FFF2-40B4-BE49-F238E27FC236}">
                  <a16:creationId xmlns:a16="http://schemas.microsoft.com/office/drawing/2014/main" id="{537B5253-10A6-2904-B35C-269E02F363CA}"/>
                </a:ext>
              </a:extLst>
            </p:cNvPr>
            <p:cNvCxnSpPr>
              <a:cxnSpLocks/>
            </p:cNvCxnSpPr>
            <p:nvPr/>
          </p:nvCxnSpPr>
          <p:spPr>
            <a:xfrm>
              <a:off x="640160" y="4986549"/>
              <a:ext cx="13681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1D2007AF-520A-6388-8FF0-4000F80AAFF7}"/>
                </a:ext>
              </a:extLst>
            </p:cNvPr>
            <p:cNvGrpSpPr/>
            <p:nvPr/>
          </p:nvGrpSpPr>
          <p:grpSpPr>
            <a:xfrm>
              <a:off x="712169" y="4551822"/>
              <a:ext cx="2270504" cy="977700"/>
              <a:chOff x="1221655" y="4551818"/>
              <a:chExt cx="1778570" cy="429990"/>
            </a:xfrm>
          </p:grpSpPr>
          <p:cxnSp>
            <p:nvCxnSpPr>
              <p:cNvPr id="56" name="Gerade Verbindung 55">
                <a:extLst>
                  <a:ext uri="{FF2B5EF4-FFF2-40B4-BE49-F238E27FC236}">
                    <a16:creationId xmlns:a16="http://schemas.microsoft.com/office/drawing/2014/main" id="{A80D7A70-BD56-0BC9-08B7-2A4ADDE7FB8B}"/>
                  </a:ext>
                </a:extLst>
              </p:cNvPr>
              <p:cNvCxnSpPr/>
              <p:nvPr/>
            </p:nvCxnSpPr>
            <p:spPr bwMode="auto">
              <a:xfrm>
                <a:off x="2406192" y="4981808"/>
                <a:ext cx="594033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56">
                <a:extLst>
                  <a:ext uri="{FF2B5EF4-FFF2-40B4-BE49-F238E27FC236}">
                    <a16:creationId xmlns:a16="http://schemas.microsoft.com/office/drawing/2014/main" id="{4CFF5CEA-F0B2-CC8B-0561-205019798C0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03687" y="4551818"/>
                <a:ext cx="0" cy="4261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61">
                <a:extLst>
                  <a:ext uri="{FF2B5EF4-FFF2-40B4-BE49-F238E27FC236}">
                    <a16:creationId xmlns:a16="http://schemas.microsoft.com/office/drawing/2014/main" id="{5D527ACC-EA7D-1175-0A76-AD843587022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36304" y="4551819"/>
                <a:ext cx="0" cy="42610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ABE23AB6-70CE-BC6E-5589-B57A0C6B97D6}"/>
                  </a:ext>
                </a:extLst>
              </p:cNvPr>
              <p:cNvSpPr txBox="1"/>
              <p:nvPr/>
            </p:nvSpPr>
            <p:spPr>
              <a:xfrm>
                <a:off x="1977227" y="456983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E</a:t>
                </a:r>
              </a:p>
            </p:txBody>
          </p:sp>
          <p:sp>
            <p:nvSpPr>
              <p:cNvPr id="75" name="Textfeld 74">
                <a:extLst>
                  <a:ext uri="{FF2B5EF4-FFF2-40B4-BE49-F238E27FC236}">
                    <a16:creationId xmlns:a16="http://schemas.microsoft.com/office/drawing/2014/main" id="{C4055F6A-3AB5-EB62-FA14-A01F9DE55C36}"/>
                  </a:ext>
                </a:extLst>
              </p:cNvPr>
              <p:cNvSpPr txBox="1"/>
              <p:nvPr/>
            </p:nvSpPr>
            <p:spPr bwMode="auto">
              <a:xfrm>
                <a:off x="1576264" y="456936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Z</a:t>
                </a:r>
              </a:p>
            </p:txBody>
          </p:sp>
          <p:sp>
            <p:nvSpPr>
              <p:cNvPr id="77" name="Textfeld 76">
                <a:extLst>
                  <a:ext uri="{FF2B5EF4-FFF2-40B4-BE49-F238E27FC236}">
                    <a16:creationId xmlns:a16="http://schemas.microsoft.com/office/drawing/2014/main" id="{505F0DBB-3C20-D936-E17B-97BF124E53C9}"/>
                  </a:ext>
                </a:extLst>
              </p:cNvPr>
              <p:cNvSpPr txBox="1"/>
              <p:nvPr/>
            </p:nvSpPr>
            <p:spPr bwMode="auto">
              <a:xfrm>
                <a:off x="1221655" y="4567044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H</a:t>
                </a:r>
              </a:p>
            </p:txBody>
          </p:sp>
        </p:grp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EDE1702A-F249-25CB-4061-AEB0FC9B5245}"/>
              </a:ext>
            </a:extLst>
          </p:cNvPr>
          <p:cNvGrpSpPr/>
          <p:nvPr/>
        </p:nvGrpSpPr>
        <p:grpSpPr>
          <a:xfrm>
            <a:off x="640160" y="6199164"/>
            <a:ext cx="2342513" cy="977700"/>
            <a:chOff x="640160" y="4551822"/>
            <a:chExt cx="2342513" cy="977700"/>
          </a:xfrm>
        </p:grpSpPr>
        <p:cxnSp>
          <p:nvCxnSpPr>
            <p:cNvPr id="79" name="Gerade Verbindung 78">
              <a:extLst>
                <a:ext uri="{FF2B5EF4-FFF2-40B4-BE49-F238E27FC236}">
                  <a16:creationId xmlns:a16="http://schemas.microsoft.com/office/drawing/2014/main" id="{FFD1B1EC-1297-897C-515C-D1197DAFF4E6}"/>
                </a:ext>
              </a:extLst>
            </p:cNvPr>
            <p:cNvCxnSpPr>
              <a:cxnSpLocks/>
            </p:cNvCxnSpPr>
            <p:nvPr/>
          </p:nvCxnSpPr>
          <p:spPr>
            <a:xfrm>
              <a:off x="640160" y="4986549"/>
              <a:ext cx="13681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D5284713-AAE7-790C-6A58-D4F80D730C2B}"/>
                </a:ext>
              </a:extLst>
            </p:cNvPr>
            <p:cNvGrpSpPr/>
            <p:nvPr/>
          </p:nvGrpSpPr>
          <p:grpSpPr>
            <a:xfrm>
              <a:off x="712169" y="4551822"/>
              <a:ext cx="2270504" cy="977700"/>
              <a:chOff x="1221655" y="4551818"/>
              <a:chExt cx="1778570" cy="429990"/>
            </a:xfrm>
          </p:grpSpPr>
          <p:cxnSp>
            <p:nvCxnSpPr>
              <p:cNvPr id="81" name="Gerade Verbindung 80">
                <a:extLst>
                  <a:ext uri="{FF2B5EF4-FFF2-40B4-BE49-F238E27FC236}">
                    <a16:creationId xmlns:a16="http://schemas.microsoft.com/office/drawing/2014/main" id="{76BCBD0B-23B9-9146-E207-5EC5CC3B5ECF}"/>
                  </a:ext>
                </a:extLst>
              </p:cNvPr>
              <p:cNvCxnSpPr/>
              <p:nvPr/>
            </p:nvCxnSpPr>
            <p:spPr bwMode="auto">
              <a:xfrm>
                <a:off x="2406192" y="4981808"/>
                <a:ext cx="594033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Gerade Verbindung 81">
                <a:extLst>
                  <a:ext uri="{FF2B5EF4-FFF2-40B4-BE49-F238E27FC236}">
                    <a16:creationId xmlns:a16="http://schemas.microsoft.com/office/drawing/2014/main" id="{14BB6761-E3B9-7F53-C05D-55B51947DEE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03687" y="4551818"/>
                <a:ext cx="0" cy="4261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Gerade Verbindung 82">
                <a:extLst>
                  <a:ext uri="{FF2B5EF4-FFF2-40B4-BE49-F238E27FC236}">
                    <a16:creationId xmlns:a16="http://schemas.microsoft.com/office/drawing/2014/main" id="{F16C3CD8-8C3B-805F-770E-73E9FDEA262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36304" y="4551819"/>
                <a:ext cx="0" cy="42610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4" name="Textfeld 83">
                <a:extLst>
                  <a:ext uri="{FF2B5EF4-FFF2-40B4-BE49-F238E27FC236}">
                    <a16:creationId xmlns:a16="http://schemas.microsoft.com/office/drawing/2014/main" id="{CA025170-DEAB-2738-8C39-72F7886B4C3D}"/>
                  </a:ext>
                </a:extLst>
              </p:cNvPr>
              <p:cNvSpPr txBox="1"/>
              <p:nvPr/>
            </p:nvSpPr>
            <p:spPr>
              <a:xfrm>
                <a:off x="1977227" y="456983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E</a:t>
                </a:r>
              </a:p>
            </p:txBody>
          </p:sp>
          <p:sp>
            <p:nvSpPr>
              <p:cNvPr id="85" name="Textfeld 84">
                <a:extLst>
                  <a:ext uri="{FF2B5EF4-FFF2-40B4-BE49-F238E27FC236}">
                    <a16:creationId xmlns:a16="http://schemas.microsoft.com/office/drawing/2014/main" id="{C97A391D-4E6A-6FB7-9607-F2DE8E8FF6A2}"/>
                  </a:ext>
                </a:extLst>
              </p:cNvPr>
              <p:cNvSpPr txBox="1"/>
              <p:nvPr/>
            </p:nvSpPr>
            <p:spPr bwMode="auto">
              <a:xfrm>
                <a:off x="1576264" y="456936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Z</a:t>
                </a:r>
              </a:p>
            </p:txBody>
          </p:sp>
          <p:sp>
            <p:nvSpPr>
              <p:cNvPr id="86" name="Textfeld 85">
                <a:extLst>
                  <a:ext uri="{FF2B5EF4-FFF2-40B4-BE49-F238E27FC236}">
                    <a16:creationId xmlns:a16="http://schemas.microsoft.com/office/drawing/2014/main" id="{24BEC972-454B-8C55-B870-C5BFBAC4483D}"/>
                  </a:ext>
                </a:extLst>
              </p:cNvPr>
              <p:cNvSpPr txBox="1"/>
              <p:nvPr/>
            </p:nvSpPr>
            <p:spPr bwMode="auto">
              <a:xfrm>
                <a:off x="1221655" y="4567044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H</a:t>
                </a:r>
              </a:p>
            </p:txBody>
          </p:sp>
        </p:grpSp>
      </p:grp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E9CF936C-F02A-A00C-B18C-2F809AEC983C}"/>
              </a:ext>
            </a:extLst>
          </p:cNvPr>
          <p:cNvGrpSpPr/>
          <p:nvPr/>
        </p:nvGrpSpPr>
        <p:grpSpPr>
          <a:xfrm>
            <a:off x="3842263" y="6159910"/>
            <a:ext cx="2342513" cy="977700"/>
            <a:chOff x="640160" y="4551822"/>
            <a:chExt cx="2342513" cy="977700"/>
          </a:xfrm>
        </p:grpSpPr>
        <p:cxnSp>
          <p:nvCxnSpPr>
            <p:cNvPr id="88" name="Gerade Verbindung 87">
              <a:extLst>
                <a:ext uri="{FF2B5EF4-FFF2-40B4-BE49-F238E27FC236}">
                  <a16:creationId xmlns:a16="http://schemas.microsoft.com/office/drawing/2014/main" id="{964BC73C-D72F-5787-FFD5-1F196BCDF83E}"/>
                </a:ext>
              </a:extLst>
            </p:cNvPr>
            <p:cNvCxnSpPr>
              <a:cxnSpLocks/>
            </p:cNvCxnSpPr>
            <p:nvPr/>
          </p:nvCxnSpPr>
          <p:spPr>
            <a:xfrm>
              <a:off x="640160" y="4986549"/>
              <a:ext cx="13681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9" name="Gruppieren 88">
              <a:extLst>
                <a:ext uri="{FF2B5EF4-FFF2-40B4-BE49-F238E27FC236}">
                  <a16:creationId xmlns:a16="http://schemas.microsoft.com/office/drawing/2014/main" id="{BE83B1F0-DCEC-10D5-B072-9B348DD98306}"/>
                </a:ext>
              </a:extLst>
            </p:cNvPr>
            <p:cNvGrpSpPr/>
            <p:nvPr/>
          </p:nvGrpSpPr>
          <p:grpSpPr>
            <a:xfrm>
              <a:off x="712169" y="4551822"/>
              <a:ext cx="2270504" cy="977700"/>
              <a:chOff x="1221655" y="4551818"/>
              <a:chExt cx="1778570" cy="429990"/>
            </a:xfrm>
          </p:grpSpPr>
          <p:cxnSp>
            <p:nvCxnSpPr>
              <p:cNvPr id="90" name="Gerade Verbindung 89">
                <a:extLst>
                  <a:ext uri="{FF2B5EF4-FFF2-40B4-BE49-F238E27FC236}">
                    <a16:creationId xmlns:a16="http://schemas.microsoft.com/office/drawing/2014/main" id="{6F15A7B9-544D-28B5-891D-0ACFD86EA6E9}"/>
                  </a:ext>
                </a:extLst>
              </p:cNvPr>
              <p:cNvCxnSpPr/>
              <p:nvPr/>
            </p:nvCxnSpPr>
            <p:spPr bwMode="auto">
              <a:xfrm>
                <a:off x="2406192" y="4981808"/>
                <a:ext cx="594033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Gerade Verbindung 90">
                <a:extLst>
                  <a:ext uri="{FF2B5EF4-FFF2-40B4-BE49-F238E27FC236}">
                    <a16:creationId xmlns:a16="http://schemas.microsoft.com/office/drawing/2014/main" id="{2DC29FE0-7876-22DC-96FA-4F230DE3EAC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03687" y="4551818"/>
                <a:ext cx="0" cy="4261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Gerade Verbindung 91">
                <a:extLst>
                  <a:ext uri="{FF2B5EF4-FFF2-40B4-BE49-F238E27FC236}">
                    <a16:creationId xmlns:a16="http://schemas.microsoft.com/office/drawing/2014/main" id="{28AB5410-D2DC-04AF-DEE9-1A2D4388614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36304" y="4551819"/>
                <a:ext cx="0" cy="42610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3" name="Textfeld 92">
                <a:extLst>
                  <a:ext uri="{FF2B5EF4-FFF2-40B4-BE49-F238E27FC236}">
                    <a16:creationId xmlns:a16="http://schemas.microsoft.com/office/drawing/2014/main" id="{0461229D-E512-53E7-367F-FC9EA568B046}"/>
                  </a:ext>
                </a:extLst>
              </p:cNvPr>
              <p:cNvSpPr txBox="1"/>
              <p:nvPr/>
            </p:nvSpPr>
            <p:spPr>
              <a:xfrm>
                <a:off x="1977227" y="456983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E</a:t>
                </a:r>
              </a:p>
            </p:txBody>
          </p:sp>
          <p:sp>
            <p:nvSpPr>
              <p:cNvPr id="94" name="Textfeld 93">
                <a:extLst>
                  <a:ext uri="{FF2B5EF4-FFF2-40B4-BE49-F238E27FC236}">
                    <a16:creationId xmlns:a16="http://schemas.microsoft.com/office/drawing/2014/main" id="{14D18095-2F58-A65F-1A01-A82927213426}"/>
                  </a:ext>
                </a:extLst>
              </p:cNvPr>
              <p:cNvSpPr txBox="1"/>
              <p:nvPr/>
            </p:nvSpPr>
            <p:spPr bwMode="auto">
              <a:xfrm>
                <a:off x="1576264" y="456936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Z</a:t>
                </a:r>
              </a:p>
            </p:txBody>
          </p:sp>
          <p:sp>
            <p:nvSpPr>
              <p:cNvPr id="95" name="Textfeld 94">
                <a:extLst>
                  <a:ext uri="{FF2B5EF4-FFF2-40B4-BE49-F238E27FC236}">
                    <a16:creationId xmlns:a16="http://schemas.microsoft.com/office/drawing/2014/main" id="{382748EF-55A3-793F-2F6F-948827BF4ADD}"/>
                  </a:ext>
                </a:extLst>
              </p:cNvPr>
              <p:cNvSpPr txBox="1"/>
              <p:nvPr/>
            </p:nvSpPr>
            <p:spPr bwMode="auto">
              <a:xfrm>
                <a:off x="1221655" y="4567044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H</a:t>
                </a:r>
              </a:p>
            </p:txBody>
          </p:sp>
        </p:grpSp>
      </p:grpSp>
      <p:grpSp>
        <p:nvGrpSpPr>
          <p:cNvPr id="96" name="Gruppieren 95">
            <a:extLst>
              <a:ext uri="{FF2B5EF4-FFF2-40B4-BE49-F238E27FC236}">
                <a16:creationId xmlns:a16="http://schemas.microsoft.com/office/drawing/2014/main" id="{557B9CEF-17B4-A390-4A43-F93EA04EA72E}"/>
              </a:ext>
            </a:extLst>
          </p:cNvPr>
          <p:cNvGrpSpPr/>
          <p:nvPr/>
        </p:nvGrpSpPr>
        <p:grpSpPr>
          <a:xfrm>
            <a:off x="6866599" y="6087902"/>
            <a:ext cx="2342513" cy="977700"/>
            <a:chOff x="640160" y="4551822"/>
            <a:chExt cx="2342513" cy="977700"/>
          </a:xfrm>
        </p:grpSpPr>
        <p:cxnSp>
          <p:nvCxnSpPr>
            <p:cNvPr id="97" name="Gerade Verbindung 96">
              <a:extLst>
                <a:ext uri="{FF2B5EF4-FFF2-40B4-BE49-F238E27FC236}">
                  <a16:creationId xmlns:a16="http://schemas.microsoft.com/office/drawing/2014/main" id="{FAA7D020-29F4-0038-F89F-B32E05844CE0}"/>
                </a:ext>
              </a:extLst>
            </p:cNvPr>
            <p:cNvCxnSpPr>
              <a:cxnSpLocks/>
            </p:cNvCxnSpPr>
            <p:nvPr/>
          </p:nvCxnSpPr>
          <p:spPr>
            <a:xfrm>
              <a:off x="640160" y="4986549"/>
              <a:ext cx="13681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8" name="Gruppieren 97">
              <a:extLst>
                <a:ext uri="{FF2B5EF4-FFF2-40B4-BE49-F238E27FC236}">
                  <a16:creationId xmlns:a16="http://schemas.microsoft.com/office/drawing/2014/main" id="{C2841CC7-EFFB-D7F5-22B9-D77354DD8525}"/>
                </a:ext>
              </a:extLst>
            </p:cNvPr>
            <p:cNvGrpSpPr/>
            <p:nvPr/>
          </p:nvGrpSpPr>
          <p:grpSpPr>
            <a:xfrm>
              <a:off x="712169" y="4551822"/>
              <a:ext cx="2270504" cy="977700"/>
              <a:chOff x="1221655" y="4551818"/>
              <a:chExt cx="1778570" cy="429990"/>
            </a:xfrm>
          </p:grpSpPr>
          <p:cxnSp>
            <p:nvCxnSpPr>
              <p:cNvPr id="99" name="Gerade Verbindung 98">
                <a:extLst>
                  <a:ext uri="{FF2B5EF4-FFF2-40B4-BE49-F238E27FC236}">
                    <a16:creationId xmlns:a16="http://schemas.microsoft.com/office/drawing/2014/main" id="{BB91A350-5A49-9707-BDF7-5CB36EC1F146}"/>
                  </a:ext>
                </a:extLst>
              </p:cNvPr>
              <p:cNvCxnSpPr/>
              <p:nvPr/>
            </p:nvCxnSpPr>
            <p:spPr bwMode="auto">
              <a:xfrm>
                <a:off x="2406192" y="4981808"/>
                <a:ext cx="594033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Gerade Verbindung 99">
                <a:extLst>
                  <a:ext uri="{FF2B5EF4-FFF2-40B4-BE49-F238E27FC236}">
                    <a16:creationId xmlns:a16="http://schemas.microsoft.com/office/drawing/2014/main" id="{201BB537-B36C-CEF9-6155-76203EEB590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03687" y="4551818"/>
                <a:ext cx="0" cy="4261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Gerade Verbindung 100">
                <a:extLst>
                  <a:ext uri="{FF2B5EF4-FFF2-40B4-BE49-F238E27FC236}">
                    <a16:creationId xmlns:a16="http://schemas.microsoft.com/office/drawing/2014/main" id="{34FCE000-16C8-584D-AF47-552F61A8EC6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36304" y="4551819"/>
                <a:ext cx="0" cy="42610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" name="Textfeld 101">
                <a:extLst>
                  <a:ext uri="{FF2B5EF4-FFF2-40B4-BE49-F238E27FC236}">
                    <a16:creationId xmlns:a16="http://schemas.microsoft.com/office/drawing/2014/main" id="{C0AF6D66-712C-3A69-5E10-C5ECDE925FA1}"/>
                  </a:ext>
                </a:extLst>
              </p:cNvPr>
              <p:cNvSpPr txBox="1"/>
              <p:nvPr/>
            </p:nvSpPr>
            <p:spPr>
              <a:xfrm>
                <a:off x="1977227" y="456983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E</a:t>
                </a:r>
              </a:p>
            </p:txBody>
          </p:sp>
          <p:sp>
            <p:nvSpPr>
              <p:cNvPr id="103" name="Textfeld 102">
                <a:extLst>
                  <a:ext uri="{FF2B5EF4-FFF2-40B4-BE49-F238E27FC236}">
                    <a16:creationId xmlns:a16="http://schemas.microsoft.com/office/drawing/2014/main" id="{2B3C41C7-9334-0892-A976-2C50DA523B1A}"/>
                  </a:ext>
                </a:extLst>
              </p:cNvPr>
              <p:cNvSpPr txBox="1"/>
              <p:nvPr/>
            </p:nvSpPr>
            <p:spPr bwMode="auto">
              <a:xfrm>
                <a:off x="1576264" y="456936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Z</a:t>
                </a:r>
              </a:p>
            </p:txBody>
          </p:sp>
          <p:sp>
            <p:nvSpPr>
              <p:cNvPr id="104" name="Textfeld 103">
                <a:extLst>
                  <a:ext uri="{FF2B5EF4-FFF2-40B4-BE49-F238E27FC236}">
                    <a16:creationId xmlns:a16="http://schemas.microsoft.com/office/drawing/2014/main" id="{D78CF063-D07C-4E69-B29A-54166E7E506B}"/>
                  </a:ext>
                </a:extLst>
              </p:cNvPr>
              <p:cNvSpPr txBox="1"/>
              <p:nvPr/>
            </p:nvSpPr>
            <p:spPr bwMode="auto">
              <a:xfrm>
                <a:off x="1221655" y="4567044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H</a:t>
                </a:r>
              </a:p>
            </p:txBody>
          </p:sp>
        </p:grpSp>
      </p:grpSp>
      <p:grpSp>
        <p:nvGrpSpPr>
          <p:cNvPr id="105" name="Gruppieren 104">
            <a:extLst>
              <a:ext uri="{FF2B5EF4-FFF2-40B4-BE49-F238E27FC236}">
                <a16:creationId xmlns:a16="http://schemas.microsoft.com/office/drawing/2014/main" id="{12164892-B8FE-2162-040F-344E12F96744}"/>
              </a:ext>
            </a:extLst>
          </p:cNvPr>
          <p:cNvGrpSpPr/>
          <p:nvPr/>
        </p:nvGrpSpPr>
        <p:grpSpPr>
          <a:xfrm>
            <a:off x="10034951" y="6087902"/>
            <a:ext cx="2342513" cy="977700"/>
            <a:chOff x="640160" y="4551822"/>
            <a:chExt cx="2342513" cy="977700"/>
          </a:xfrm>
        </p:grpSpPr>
        <p:cxnSp>
          <p:nvCxnSpPr>
            <p:cNvPr id="106" name="Gerade Verbindung 105">
              <a:extLst>
                <a:ext uri="{FF2B5EF4-FFF2-40B4-BE49-F238E27FC236}">
                  <a16:creationId xmlns:a16="http://schemas.microsoft.com/office/drawing/2014/main" id="{D5F20F13-8442-5C37-3C60-759252494940}"/>
                </a:ext>
              </a:extLst>
            </p:cNvPr>
            <p:cNvCxnSpPr>
              <a:cxnSpLocks/>
            </p:cNvCxnSpPr>
            <p:nvPr/>
          </p:nvCxnSpPr>
          <p:spPr>
            <a:xfrm>
              <a:off x="640160" y="4986549"/>
              <a:ext cx="13681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7" name="Gruppieren 106">
              <a:extLst>
                <a:ext uri="{FF2B5EF4-FFF2-40B4-BE49-F238E27FC236}">
                  <a16:creationId xmlns:a16="http://schemas.microsoft.com/office/drawing/2014/main" id="{F8C5B814-B268-761F-E761-15F37D32185F}"/>
                </a:ext>
              </a:extLst>
            </p:cNvPr>
            <p:cNvGrpSpPr/>
            <p:nvPr/>
          </p:nvGrpSpPr>
          <p:grpSpPr>
            <a:xfrm>
              <a:off x="712169" y="4551822"/>
              <a:ext cx="2270504" cy="977700"/>
              <a:chOff x="1221655" y="4551818"/>
              <a:chExt cx="1778570" cy="429990"/>
            </a:xfrm>
          </p:grpSpPr>
          <p:cxnSp>
            <p:nvCxnSpPr>
              <p:cNvPr id="108" name="Gerade Verbindung 107">
                <a:extLst>
                  <a:ext uri="{FF2B5EF4-FFF2-40B4-BE49-F238E27FC236}">
                    <a16:creationId xmlns:a16="http://schemas.microsoft.com/office/drawing/2014/main" id="{FB0163BA-30F4-9DF3-5EF0-87D07F98828C}"/>
                  </a:ext>
                </a:extLst>
              </p:cNvPr>
              <p:cNvCxnSpPr/>
              <p:nvPr/>
            </p:nvCxnSpPr>
            <p:spPr bwMode="auto">
              <a:xfrm>
                <a:off x="2406192" y="4981808"/>
                <a:ext cx="594033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9" name="Gerade Verbindung 108">
                <a:extLst>
                  <a:ext uri="{FF2B5EF4-FFF2-40B4-BE49-F238E27FC236}">
                    <a16:creationId xmlns:a16="http://schemas.microsoft.com/office/drawing/2014/main" id="{18353F6E-AEB6-3A9C-43C4-30190EAA562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03687" y="4551818"/>
                <a:ext cx="0" cy="4261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Gerade Verbindung 109">
                <a:extLst>
                  <a:ext uri="{FF2B5EF4-FFF2-40B4-BE49-F238E27FC236}">
                    <a16:creationId xmlns:a16="http://schemas.microsoft.com/office/drawing/2014/main" id="{5B350B58-BCDF-4398-7256-61553EEE34E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36304" y="4551819"/>
                <a:ext cx="0" cy="42610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1" name="Textfeld 110">
                <a:extLst>
                  <a:ext uri="{FF2B5EF4-FFF2-40B4-BE49-F238E27FC236}">
                    <a16:creationId xmlns:a16="http://schemas.microsoft.com/office/drawing/2014/main" id="{428B0563-E7BC-B7C5-0F1F-B8EAAB1B80C8}"/>
                  </a:ext>
                </a:extLst>
              </p:cNvPr>
              <p:cNvSpPr txBox="1"/>
              <p:nvPr/>
            </p:nvSpPr>
            <p:spPr>
              <a:xfrm>
                <a:off x="1977227" y="456983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E</a:t>
                </a:r>
              </a:p>
            </p:txBody>
          </p:sp>
          <p:sp>
            <p:nvSpPr>
              <p:cNvPr id="112" name="Textfeld 111">
                <a:extLst>
                  <a:ext uri="{FF2B5EF4-FFF2-40B4-BE49-F238E27FC236}">
                    <a16:creationId xmlns:a16="http://schemas.microsoft.com/office/drawing/2014/main" id="{8216101E-0EEF-6D32-F213-E9D9F165DAA8}"/>
                  </a:ext>
                </a:extLst>
              </p:cNvPr>
              <p:cNvSpPr txBox="1"/>
              <p:nvPr/>
            </p:nvSpPr>
            <p:spPr bwMode="auto">
              <a:xfrm>
                <a:off x="1576264" y="4569366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Z</a:t>
                </a:r>
              </a:p>
            </p:txBody>
          </p:sp>
          <p:sp>
            <p:nvSpPr>
              <p:cNvPr id="113" name="Textfeld 112">
                <a:extLst>
                  <a:ext uri="{FF2B5EF4-FFF2-40B4-BE49-F238E27FC236}">
                    <a16:creationId xmlns:a16="http://schemas.microsoft.com/office/drawing/2014/main" id="{C2B61BA0-A095-E623-C82C-CD46C81455F5}"/>
                  </a:ext>
                </a:extLst>
              </p:cNvPr>
              <p:cNvSpPr txBox="1"/>
              <p:nvPr/>
            </p:nvSpPr>
            <p:spPr bwMode="auto">
              <a:xfrm>
                <a:off x="1221655" y="4567044"/>
                <a:ext cx="360040" cy="17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Grundschrift" panose="03010100010101010101" pitchFamily="66" charset="0"/>
                  </a:rPr>
                  <a:t>H</a:t>
                </a:r>
              </a:p>
            </p:txBody>
          </p:sp>
        </p:grpSp>
      </p:grpSp>
      <p:pic>
        <p:nvPicPr>
          <p:cNvPr id="117" name="Grafik 116">
            <a:extLst>
              <a:ext uri="{FF2B5EF4-FFF2-40B4-BE49-F238E27FC236}">
                <a16:creationId xmlns:a16="http://schemas.microsoft.com/office/drawing/2014/main" id="{508355E4-B438-1617-9040-47E6DC9D5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21667">
            <a:off x="333820" y="7618161"/>
            <a:ext cx="371671" cy="435614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33327B2-110F-4256-B5FB-BC667BD84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 rot="4321667">
            <a:off x="630532" y="594169"/>
            <a:ext cx="661643" cy="77547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4FA586E-2769-36BC-4E68-FA07551D47D8}"/>
              </a:ext>
            </a:extLst>
          </p:cNvPr>
          <p:cNvSpPr txBox="1"/>
          <p:nvPr/>
        </p:nvSpPr>
        <p:spPr bwMode="auto">
          <a:xfrm>
            <a:off x="1528925" y="613685"/>
            <a:ext cx="67398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500" b="1" dirty="0">
                <a:latin typeface="Grundschrift" panose="03010100010101010101" pitchFamily="66" charset="0"/>
              </a:rPr>
              <a:t>Lege mit Plättchen </a:t>
            </a:r>
          </a:p>
          <a:p>
            <a:r>
              <a:rPr lang="de-DE" sz="4500" b="1" dirty="0">
                <a:latin typeface="Grundschrift" panose="03010100010101010101" pitchFamily="66" charset="0"/>
              </a:rPr>
              <a:t>in die Stellentafel.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556E9CAB-F0ED-B54E-862D-52B4944F2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272687" y="0"/>
            <a:ext cx="4500742" cy="2980722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CAE521A8-47FE-00AE-EFDB-9FD58C6DE768}"/>
              </a:ext>
            </a:extLst>
          </p:cNvPr>
          <p:cNvSpPr txBox="1"/>
          <p:nvPr/>
        </p:nvSpPr>
        <p:spPr bwMode="auto">
          <a:xfrm>
            <a:off x="768735" y="3094474"/>
            <a:ext cx="11752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rundschrift" panose="03010100010101010101" pitchFamily="66" charset="0"/>
              </a:rPr>
              <a:t>Immer 4 Plättchen. Welche Zahlen kannst du legen, die durch 2 oder 4 ohne Rest teilbar sind?</a:t>
            </a:r>
          </a:p>
        </p:txBody>
      </p:sp>
      <p:pic>
        <p:nvPicPr>
          <p:cNvPr id="29" name="Grafik 28" descr="Bleistift Silhouette">
            <a:extLst>
              <a:ext uri="{FF2B5EF4-FFF2-40B4-BE49-F238E27FC236}">
                <a16:creationId xmlns:a16="http://schemas.microsoft.com/office/drawing/2014/main" id="{E84F5255-FAB7-8703-F18E-76BE0A311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auto">
          <a:xfrm rot="400855" flipH="1">
            <a:off x="332846" y="2724320"/>
            <a:ext cx="535347" cy="49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24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60836-77F4-AEB0-F0D6-C99E091BD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2D9728-02E3-1CAD-7281-644400AA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24</a:t>
            </a:fld>
            <a:endParaRPr lang="de-DE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6CB9C5E-20A7-C7F7-AF26-2A8B46D931DF}"/>
              </a:ext>
            </a:extLst>
          </p:cNvPr>
          <p:cNvSpPr txBox="1"/>
          <p:nvPr/>
        </p:nvSpPr>
        <p:spPr bwMode="auto">
          <a:xfrm>
            <a:off x="2433118" y="8751764"/>
            <a:ext cx="793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Reduktion: Fokussierung der Grundvorstellung Aufteilen - Forschungsblatt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  <a:p>
            <a:pPr algn="ctr">
              <a:defRPr/>
            </a:pPr>
            <a:r>
              <a:rPr lang="de-DE" sz="1200" b="1" dirty="0">
                <a:latin typeface="Grundschrift" panose="03010100010101010101" pitchFamily="66" charset="0"/>
                <a:ea typeface="Verdana" panose="020B0604030504040204" pitchFamily="34" charset="0"/>
              </a:rPr>
              <a:t> 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1ED731EA-9A24-C57F-C413-4925BFAA765E}"/>
              </a:ext>
            </a:extLst>
          </p:cNvPr>
          <p:cNvSpPr txBox="1"/>
          <p:nvPr/>
        </p:nvSpPr>
        <p:spPr bwMode="auto">
          <a:xfrm>
            <a:off x="280120" y="586968"/>
            <a:ext cx="76074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500" b="1" dirty="0">
                <a:latin typeface="Grundschrift" panose="03010100010101010101" pitchFamily="66" charset="0"/>
              </a:rPr>
              <a:t>        Teile auf.</a:t>
            </a:r>
          </a:p>
          <a:p>
            <a:r>
              <a:rPr lang="de-DE" sz="4500" b="1" dirty="0">
                <a:latin typeface="Grundschrift" panose="03010100010101010101" pitchFamily="66" charset="0"/>
              </a:rPr>
              <a:t> Wie viele Bündel  entstehen?</a:t>
            </a:r>
          </a:p>
        </p:txBody>
      </p:sp>
      <p:sp>
        <p:nvSpPr>
          <p:cNvPr id="199" name="Textfeld 198">
            <a:extLst>
              <a:ext uri="{FF2B5EF4-FFF2-40B4-BE49-F238E27FC236}">
                <a16:creationId xmlns:a16="http://schemas.microsoft.com/office/drawing/2014/main" id="{03FFB748-7FBC-F498-5743-337591C32C1C}"/>
              </a:ext>
            </a:extLst>
          </p:cNvPr>
          <p:cNvSpPr txBox="1"/>
          <p:nvPr/>
        </p:nvSpPr>
        <p:spPr bwMode="auto">
          <a:xfrm>
            <a:off x="568152" y="3288432"/>
            <a:ext cx="11752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rundschrift" panose="03010100010101010101" pitchFamily="66" charset="0"/>
              </a:rPr>
              <a:t>Zeichne ein und notiere.</a:t>
            </a:r>
          </a:p>
        </p:txBody>
      </p:sp>
      <p:sp>
        <p:nvSpPr>
          <p:cNvPr id="252" name="Textfeld 251">
            <a:extLst>
              <a:ext uri="{FF2B5EF4-FFF2-40B4-BE49-F238E27FC236}">
                <a16:creationId xmlns:a16="http://schemas.microsoft.com/office/drawing/2014/main" id="{607A0A50-6441-78CA-BB5B-36C85D1E57C3}"/>
              </a:ext>
            </a:extLst>
          </p:cNvPr>
          <p:cNvSpPr txBox="1"/>
          <p:nvPr/>
        </p:nvSpPr>
        <p:spPr>
          <a:xfrm>
            <a:off x="280120" y="4509804"/>
            <a:ext cx="19442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dirty="0">
                <a:latin typeface="Grundschrift" panose="03010100010101010101" pitchFamily="66" charset="0"/>
              </a:rPr>
              <a:t>20 : 4 =      R: </a:t>
            </a:r>
          </a:p>
        </p:txBody>
      </p:sp>
      <p:sp>
        <p:nvSpPr>
          <p:cNvPr id="253" name="Abgerundetes Rechteck 252">
            <a:extLst>
              <a:ext uri="{FF2B5EF4-FFF2-40B4-BE49-F238E27FC236}">
                <a16:creationId xmlns:a16="http://schemas.microsoft.com/office/drawing/2014/main" id="{293ECFA0-201A-67CB-9B65-4ECD6873FB51}"/>
              </a:ext>
            </a:extLst>
          </p:cNvPr>
          <p:cNvSpPr/>
          <p:nvPr/>
        </p:nvSpPr>
        <p:spPr>
          <a:xfrm>
            <a:off x="280120" y="4493457"/>
            <a:ext cx="2109134" cy="44194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00" dirty="0"/>
          </a:p>
        </p:txBody>
      </p:sp>
      <p:grpSp>
        <p:nvGrpSpPr>
          <p:cNvPr id="273" name="Gruppieren 272">
            <a:extLst>
              <a:ext uri="{FF2B5EF4-FFF2-40B4-BE49-F238E27FC236}">
                <a16:creationId xmlns:a16="http://schemas.microsoft.com/office/drawing/2014/main" id="{35F1A8B6-812B-28A3-162F-E6FC6100CC33}"/>
              </a:ext>
            </a:extLst>
          </p:cNvPr>
          <p:cNvGrpSpPr/>
          <p:nvPr/>
        </p:nvGrpSpPr>
        <p:grpSpPr>
          <a:xfrm>
            <a:off x="352128" y="5293092"/>
            <a:ext cx="1800200" cy="353251"/>
            <a:chOff x="2407279" y="5652559"/>
            <a:chExt cx="2120892" cy="429228"/>
          </a:xfrm>
        </p:grpSpPr>
        <p:grpSp>
          <p:nvGrpSpPr>
            <p:cNvPr id="260" name="Gruppieren 259">
              <a:extLst>
                <a:ext uri="{FF2B5EF4-FFF2-40B4-BE49-F238E27FC236}">
                  <a16:creationId xmlns:a16="http://schemas.microsoft.com/office/drawing/2014/main" id="{45D58740-43E8-7946-7ADA-284814BF18F8}"/>
                </a:ext>
              </a:extLst>
            </p:cNvPr>
            <p:cNvGrpSpPr/>
            <p:nvPr/>
          </p:nvGrpSpPr>
          <p:grpSpPr>
            <a:xfrm>
              <a:off x="2407279" y="5656014"/>
              <a:ext cx="1036211" cy="425773"/>
              <a:chOff x="2407279" y="5656014"/>
              <a:chExt cx="1036211" cy="425773"/>
            </a:xfrm>
          </p:grpSpPr>
          <p:pic>
            <p:nvPicPr>
              <p:cNvPr id="241" name="Grafik 240">
                <a:extLst>
                  <a:ext uri="{FF2B5EF4-FFF2-40B4-BE49-F238E27FC236}">
                    <a16:creationId xmlns:a16="http://schemas.microsoft.com/office/drawing/2014/main" id="{A08E6D5D-D188-46F4-3467-25A4D98214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407279" y="5867174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42" name="Grafik 241">
                <a:extLst>
                  <a:ext uri="{FF2B5EF4-FFF2-40B4-BE49-F238E27FC236}">
                    <a16:creationId xmlns:a16="http://schemas.microsoft.com/office/drawing/2014/main" id="{3DDEC2A8-0320-82E7-2C6A-CF48ACAEE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613808" y="5867174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43" name="Grafik 242">
                <a:extLst>
                  <a:ext uri="{FF2B5EF4-FFF2-40B4-BE49-F238E27FC236}">
                    <a16:creationId xmlns:a16="http://schemas.microsoft.com/office/drawing/2014/main" id="{7B90937C-C815-3D1F-8EF0-FE6D4B3C9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823876" y="5870628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44" name="Grafik 243">
                <a:extLst>
                  <a:ext uri="{FF2B5EF4-FFF2-40B4-BE49-F238E27FC236}">
                    <a16:creationId xmlns:a16="http://schemas.microsoft.com/office/drawing/2014/main" id="{D5470E2F-4135-9828-68A9-F18035BF5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027619" y="5867173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45" name="Grafik 244">
                <a:extLst>
                  <a:ext uri="{FF2B5EF4-FFF2-40B4-BE49-F238E27FC236}">
                    <a16:creationId xmlns:a16="http://schemas.microsoft.com/office/drawing/2014/main" id="{94E09354-D98F-8798-51CC-7A6D41B067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235858" y="5867173"/>
                <a:ext cx="206131" cy="211159"/>
              </a:xfrm>
              <a:prstGeom prst="rect">
                <a:avLst/>
              </a:prstGeom>
            </p:spPr>
          </p:pic>
          <p:grpSp>
            <p:nvGrpSpPr>
              <p:cNvPr id="259" name="Gruppieren 258">
                <a:extLst>
                  <a:ext uri="{FF2B5EF4-FFF2-40B4-BE49-F238E27FC236}">
                    <a16:creationId xmlns:a16="http://schemas.microsoft.com/office/drawing/2014/main" id="{1A78EF38-55FD-50C8-015C-01FC329631A8}"/>
                  </a:ext>
                </a:extLst>
              </p:cNvPr>
              <p:cNvGrpSpPr/>
              <p:nvPr/>
            </p:nvGrpSpPr>
            <p:grpSpPr>
              <a:xfrm>
                <a:off x="2408780" y="5656014"/>
                <a:ext cx="1034710" cy="214614"/>
                <a:chOff x="2368352" y="5664696"/>
                <a:chExt cx="1034710" cy="214614"/>
              </a:xfrm>
            </p:grpSpPr>
            <p:pic>
              <p:nvPicPr>
                <p:cNvPr id="254" name="Grafik 253">
                  <a:extLst>
                    <a:ext uri="{FF2B5EF4-FFF2-40B4-BE49-F238E27FC236}">
                      <a16:creationId xmlns:a16="http://schemas.microsoft.com/office/drawing/2014/main" id="{5C8C3A6B-83AD-FF67-4DDA-05EEEA87AC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368352" y="5664697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255" name="Grafik 254">
                  <a:extLst>
                    <a:ext uri="{FF2B5EF4-FFF2-40B4-BE49-F238E27FC236}">
                      <a16:creationId xmlns:a16="http://schemas.microsoft.com/office/drawing/2014/main" id="{2144C34B-B6E7-7613-286F-46FB7A1B0E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574881" y="5664697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256" name="Grafik 255">
                  <a:extLst>
                    <a:ext uri="{FF2B5EF4-FFF2-40B4-BE49-F238E27FC236}">
                      <a16:creationId xmlns:a16="http://schemas.microsoft.com/office/drawing/2014/main" id="{CAD7FEAF-5C1C-5AF2-2A2B-E96389DE2F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784949" y="5668151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257" name="Grafik 256">
                  <a:extLst>
                    <a:ext uri="{FF2B5EF4-FFF2-40B4-BE49-F238E27FC236}">
                      <a16:creationId xmlns:a16="http://schemas.microsoft.com/office/drawing/2014/main" id="{0D971023-FFD5-145F-4702-78B98C5EB1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988692" y="5664696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258" name="Grafik 257">
                  <a:extLst>
                    <a:ext uri="{FF2B5EF4-FFF2-40B4-BE49-F238E27FC236}">
                      <a16:creationId xmlns:a16="http://schemas.microsoft.com/office/drawing/2014/main" id="{9A1E758A-70FA-E4F1-2E77-9165188B15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3196931" y="5664696"/>
                  <a:ext cx="206131" cy="21115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61" name="Gruppieren 260">
              <a:extLst>
                <a:ext uri="{FF2B5EF4-FFF2-40B4-BE49-F238E27FC236}">
                  <a16:creationId xmlns:a16="http://schemas.microsoft.com/office/drawing/2014/main" id="{6026348C-2583-AC94-714D-CAD75467C309}"/>
                </a:ext>
              </a:extLst>
            </p:cNvPr>
            <p:cNvGrpSpPr/>
            <p:nvPr/>
          </p:nvGrpSpPr>
          <p:grpSpPr>
            <a:xfrm>
              <a:off x="3491960" y="5652559"/>
              <a:ext cx="1036211" cy="425773"/>
              <a:chOff x="2407279" y="5656014"/>
              <a:chExt cx="1036211" cy="425773"/>
            </a:xfrm>
          </p:grpSpPr>
          <p:pic>
            <p:nvPicPr>
              <p:cNvPr id="262" name="Grafik 261">
                <a:extLst>
                  <a:ext uri="{FF2B5EF4-FFF2-40B4-BE49-F238E27FC236}">
                    <a16:creationId xmlns:a16="http://schemas.microsoft.com/office/drawing/2014/main" id="{30980E8D-4235-4799-ED36-1D88B658AD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407279" y="5867174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63" name="Grafik 262">
                <a:extLst>
                  <a:ext uri="{FF2B5EF4-FFF2-40B4-BE49-F238E27FC236}">
                    <a16:creationId xmlns:a16="http://schemas.microsoft.com/office/drawing/2014/main" id="{5179EB48-761A-65A0-A497-477BFD4AD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613808" y="5867174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64" name="Grafik 263">
                <a:extLst>
                  <a:ext uri="{FF2B5EF4-FFF2-40B4-BE49-F238E27FC236}">
                    <a16:creationId xmlns:a16="http://schemas.microsoft.com/office/drawing/2014/main" id="{56D23C1B-1B52-DEE3-1DAE-62D29E5C31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823876" y="5870628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65" name="Grafik 264">
                <a:extLst>
                  <a:ext uri="{FF2B5EF4-FFF2-40B4-BE49-F238E27FC236}">
                    <a16:creationId xmlns:a16="http://schemas.microsoft.com/office/drawing/2014/main" id="{4C1754B4-1DBE-CCD3-6DE3-C02E0BBD94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027619" y="5867173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66" name="Grafik 265">
                <a:extLst>
                  <a:ext uri="{FF2B5EF4-FFF2-40B4-BE49-F238E27FC236}">
                    <a16:creationId xmlns:a16="http://schemas.microsoft.com/office/drawing/2014/main" id="{2E5BEE94-D587-2301-BE3D-76AA8D3E5A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235858" y="5867173"/>
                <a:ext cx="206131" cy="211159"/>
              </a:xfrm>
              <a:prstGeom prst="rect">
                <a:avLst/>
              </a:prstGeom>
            </p:spPr>
          </p:pic>
          <p:grpSp>
            <p:nvGrpSpPr>
              <p:cNvPr id="267" name="Gruppieren 266">
                <a:extLst>
                  <a:ext uri="{FF2B5EF4-FFF2-40B4-BE49-F238E27FC236}">
                    <a16:creationId xmlns:a16="http://schemas.microsoft.com/office/drawing/2014/main" id="{5028BE36-85BD-6F6B-2645-5E61A9831178}"/>
                  </a:ext>
                </a:extLst>
              </p:cNvPr>
              <p:cNvGrpSpPr/>
              <p:nvPr/>
            </p:nvGrpSpPr>
            <p:grpSpPr>
              <a:xfrm>
                <a:off x="2408780" y="5656014"/>
                <a:ext cx="1034710" cy="214614"/>
                <a:chOff x="2368352" y="5664696"/>
                <a:chExt cx="1034710" cy="214614"/>
              </a:xfrm>
            </p:grpSpPr>
            <p:pic>
              <p:nvPicPr>
                <p:cNvPr id="268" name="Grafik 267">
                  <a:extLst>
                    <a:ext uri="{FF2B5EF4-FFF2-40B4-BE49-F238E27FC236}">
                      <a16:creationId xmlns:a16="http://schemas.microsoft.com/office/drawing/2014/main" id="{9635851F-35F5-2372-F069-045C19D242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368352" y="5664697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269" name="Grafik 268">
                  <a:extLst>
                    <a:ext uri="{FF2B5EF4-FFF2-40B4-BE49-F238E27FC236}">
                      <a16:creationId xmlns:a16="http://schemas.microsoft.com/office/drawing/2014/main" id="{7950BC7A-6E13-CB73-75AF-4B89157A51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574881" y="5664697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270" name="Grafik 269">
                  <a:extLst>
                    <a:ext uri="{FF2B5EF4-FFF2-40B4-BE49-F238E27FC236}">
                      <a16:creationId xmlns:a16="http://schemas.microsoft.com/office/drawing/2014/main" id="{918E536B-E91C-EE8C-08A9-987BAF1121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784949" y="5668151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271" name="Grafik 270">
                  <a:extLst>
                    <a:ext uri="{FF2B5EF4-FFF2-40B4-BE49-F238E27FC236}">
                      <a16:creationId xmlns:a16="http://schemas.microsoft.com/office/drawing/2014/main" id="{3E8F3FE8-CD5B-2775-C47C-7A09BBFDE9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988692" y="5664696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272" name="Grafik 271">
                  <a:extLst>
                    <a:ext uri="{FF2B5EF4-FFF2-40B4-BE49-F238E27FC236}">
                      <a16:creationId xmlns:a16="http://schemas.microsoft.com/office/drawing/2014/main" id="{200A0D02-3EEE-977B-033D-684F51CF1F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3196931" y="5664696"/>
                  <a:ext cx="206131" cy="211159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97" name="Gruppieren 396">
            <a:extLst>
              <a:ext uri="{FF2B5EF4-FFF2-40B4-BE49-F238E27FC236}">
                <a16:creationId xmlns:a16="http://schemas.microsoft.com/office/drawing/2014/main" id="{89DAC35E-3F27-B6B4-0CB7-48CBF8D996A9}"/>
              </a:ext>
            </a:extLst>
          </p:cNvPr>
          <p:cNvGrpSpPr/>
          <p:nvPr/>
        </p:nvGrpSpPr>
        <p:grpSpPr>
          <a:xfrm>
            <a:off x="5468038" y="5277733"/>
            <a:ext cx="879529" cy="350408"/>
            <a:chOff x="2407279" y="5656014"/>
            <a:chExt cx="1036211" cy="425773"/>
          </a:xfrm>
        </p:grpSpPr>
        <p:pic>
          <p:nvPicPr>
            <p:cNvPr id="410" name="Grafik 409">
              <a:extLst>
                <a:ext uri="{FF2B5EF4-FFF2-40B4-BE49-F238E27FC236}">
                  <a16:creationId xmlns:a16="http://schemas.microsoft.com/office/drawing/2014/main" id="{95A90D66-85F8-2044-9D07-CC33E87A7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407279" y="5867174"/>
              <a:ext cx="206131" cy="211159"/>
            </a:xfrm>
            <a:prstGeom prst="rect">
              <a:avLst/>
            </a:prstGeom>
          </p:spPr>
        </p:pic>
        <p:pic>
          <p:nvPicPr>
            <p:cNvPr id="411" name="Grafik 410">
              <a:extLst>
                <a:ext uri="{FF2B5EF4-FFF2-40B4-BE49-F238E27FC236}">
                  <a16:creationId xmlns:a16="http://schemas.microsoft.com/office/drawing/2014/main" id="{89ED0C6C-EA21-0989-394A-44C83AACF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613808" y="5867174"/>
              <a:ext cx="206131" cy="211159"/>
            </a:xfrm>
            <a:prstGeom prst="rect">
              <a:avLst/>
            </a:prstGeom>
          </p:spPr>
        </p:pic>
        <p:pic>
          <p:nvPicPr>
            <p:cNvPr id="412" name="Grafik 411">
              <a:extLst>
                <a:ext uri="{FF2B5EF4-FFF2-40B4-BE49-F238E27FC236}">
                  <a16:creationId xmlns:a16="http://schemas.microsoft.com/office/drawing/2014/main" id="{A4058E9E-7E30-1F9A-3971-0D998512A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823876" y="5870628"/>
              <a:ext cx="206131" cy="211159"/>
            </a:xfrm>
            <a:prstGeom prst="rect">
              <a:avLst/>
            </a:prstGeom>
          </p:spPr>
        </p:pic>
        <p:pic>
          <p:nvPicPr>
            <p:cNvPr id="413" name="Grafik 412">
              <a:extLst>
                <a:ext uri="{FF2B5EF4-FFF2-40B4-BE49-F238E27FC236}">
                  <a16:creationId xmlns:a16="http://schemas.microsoft.com/office/drawing/2014/main" id="{8162C9C5-2931-5F71-4E6D-B31126FFF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027619" y="5867173"/>
              <a:ext cx="206131" cy="211159"/>
            </a:xfrm>
            <a:prstGeom prst="rect">
              <a:avLst/>
            </a:prstGeom>
          </p:spPr>
        </p:pic>
        <p:pic>
          <p:nvPicPr>
            <p:cNvPr id="414" name="Grafik 413">
              <a:extLst>
                <a:ext uri="{FF2B5EF4-FFF2-40B4-BE49-F238E27FC236}">
                  <a16:creationId xmlns:a16="http://schemas.microsoft.com/office/drawing/2014/main" id="{61718C8D-0509-73FC-B98A-F5CAF32E1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235858" y="5867173"/>
              <a:ext cx="206131" cy="211159"/>
            </a:xfrm>
            <a:prstGeom prst="rect">
              <a:avLst/>
            </a:prstGeom>
          </p:spPr>
        </p:pic>
        <p:grpSp>
          <p:nvGrpSpPr>
            <p:cNvPr id="415" name="Gruppieren 414">
              <a:extLst>
                <a:ext uri="{FF2B5EF4-FFF2-40B4-BE49-F238E27FC236}">
                  <a16:creationId xmlns:a16="http://schemas.microsoft.com/office/drawing/2014/main" id="{77C147D9-AAEB-7C33-C8AD-EDC0A5790852}"/>
                </a:ext>
              </a:extLst>
            </p:cNvPr>
            <p:cNvGrpSpPr/>
            <p:nvPr/>
          </p:nvGrpSpPr>
          <p:grpSpPr>
            <a:xfrm>
              <a:off x="2408780" y="5656014"/>
              <a:ext cx="1034710" cy="214614"/>
              <a:chOff x="2368352" y="5664696"/>
              <a:chExt cx="1034710" cy="214614"/>
            </a:xfrm>
          </p:grpSpPr>
          <p:pic>
            <p:nvPicPr>
              <p:cNvPr id="416" name="Grafik 415">
                <a:extLst>
                  <a:ext uri="{FF2B5EF4-FFF2-40B4-BE49-F238E27FC236}">
                    <a16:creationId xmlns:a16="http://schemas.microsoft.com/office/drawing/2014/main" id="{A398CA80-6BCF-440C-9788-364B3971D4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17" name="Grafik 416">
                <a:extLst>
                  <a:ext uri="{FF2B5EF4-FFF2-40B4-BE49-F238E27FC236}">
                    <a16:creationId xmlns:a16="http://schemas.microsoft.com/office/drawing/2014/main" id="{761692EB-92B9-B01E-F3D7-4F3A76C95D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18" name="Grafik 417">
                <a:extLst>
                  <a:ext uri="{FF2B5EF4-FFF2-40B4-BE49-F238E27FC236}">
                    <a16:creationId xmlns:a16="http://schemas.microsoft.com/office/drawing/2014/main" id="{7674874C-03CD-C71A-850E-193BA3F082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19" name="Grafik 418">
                <a:extLst>
                  <a:ext uri="{FF2B5EF4-FFF2-40B4-BE49-F238E27FC236}">
                    <a16:creationId xmlns:a16="http://schemas.microsoft.com/office/drawing/2014/main" id="{7D6B3C67-7D67-26E2-48AE-18E0F1B975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20" name="Grafik 419">
                <a:extLst>
                  <a:ext uri="{FF2B5EF4-FFF2-40B4-BE49-F238E27FC236}">
                    <a16:creationId xmlns:a16="http://schemas.microsoft.com/office/drawing/2014/main" id="{73F59F0E-EE87-62B5-F8EB-5501332D28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</p:grpSp>
      <p:pic>
        <p:nvPicPr>
          <p:cNvPr id="399" name="Grafik 398">
            <a:extLst>
              <a:ext uri="{FF2B5EF4-FFF2-40B4-BE49-F238E27FC236}">
                <a16:creationId xmlns:a16="http://schemas.microsoft.com/office/drawing/2014/main" id="{7E0ACE76-D746-EBD2-3D10-6C262B7A0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88709" y="5448673"/>
            <a:ext cx="174963" cy="173782"/>
          </a:xfrm>
          <a:prstGeom prst="rect">
            <a:avLst/>
          </a:prstGeom>
        </p:spPr>
      </p:pic>
      <p:pic>
        <p:nvPicPr>
          <p:cNvPr id="400" name="Grafik 399">
            <a:extLst>
              <a:ext uri="{FF2B5EF4-FFF2-40B4-BE49-F238E27FC236}">
                <a16:creationId xmlns:a16="http://schemas.microsoft.com/office/drawing/2014/main" id="{BF78CB0C-717D-B0C7-FB20-8460AE8F7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64009" y="5448673"/>
            <a:ext cx="174963" cy="173782"/>
          </a:xfrm>
          <a:prstGeom prst="rect">
            <a:avLst/>
          </a:prstGeom>
        </p:spPr>
      </p:pic>
      <p:pic>
        <p:nvPicPr>
          <p:cNvPr id="401" name="Grafik 400">
            <a:extLst>
              <a:ext uri="{FF2B5EF4-FFF2-40B4-BE49-F238E27FC236}">
                <a16:creationId xmlns:a16="http://schemas.microsoft.com/office/drawing/2014/main" id="{996E2396-9DE5-71F7-5AEB-0DAEE9AAA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742314" y="5451516"/>
            <a:ext cx="174963" cy="173782"/>
          </a:xfrm>
          <a:prstGeom prst="rect">
            <a:avLst/>
          </a:prstGeom>
        </p:spPr>
      </p:pic>
      <p:pic>
        <p:nvPicPr>
          <p:cNvPr id="402" name="Grafik 401">
            <a:extLst>
              <a:ext uri="{FF2B5EF4-FFF2-40B4-BE49-F238E27FC236}">
                <a16:creationId xmlns:a16="http://schemas.microsoft.com/office/drawing/2014/main" id="{123A7D7E-2549-1DFA-8EBD-30913687D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15249" y="5448672"/>
            <a:ext cx="174963" cy="173782"/>
          </a:xfrm>
          <a:prstGeom prst="rect">
            <a:avLst/>
          </a:prstGeom>
        </p:spPr>
      </p:pic>
      <p:pic>
        <p:nvPicPr>
          <p:cNvPr id="403" name="Grafik 402">
            <a:extLst>
              <a:ext uri="{FF2B5EF4-FFF2-40B4-BE49-F238E27FC236}">
                <a16:creationId xmlns:a16="http://schemas.microsoft.com/office/drawing/2014/main" id="{5D570C34-C6AE-6E00-003E-B245BB2E7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92001" y="5448672"/>
            <a:ext cx="174963" cy="173782"/>
          </a:xfrm>
          <a:prstGeom prst="rect">
            <a:avLst/>
          </a:prstGeom>
        </p:spPr>
      </p:pic>
      <p:grpSp>
        <p:nvGrpSpPr>
          <p:cNvPr id="404" name="Gruppieren 403">
            <a:extLst>
              <a:ext uri="{FF2B5EF4-FFF2-40B4-BE49-F238E27FC236}">
                <a16:creationId xmlns:a16="http://schemas.microsoft.com/office/drawing/2014/main" id="{89FE946E-47F9-F7A1-24A7-5041EEED2878}"/>
              </a:ext>
            </a:extLst>
          </p:cNvPr>
          <p:cNvGrpSpPr/>
          <p:nvPr/>
        </p:nvGrpSpPr>
        <p:grpSpPr>
          <a:xfrm>
            <a:off x="6389983" y="5274890"/>
            <a:ext cx="878255" cy="176626"/>
            <a:chOff x="2368352" y="5664696"/>
            <a:chExt cx="1034710" cy="214614"/>
          </a:xfrm>
        </p:grpSpPr>
        <p:pic>
          <p:nvPicPr>
            <p:cNvPr id="405" name="Grafik 404">
              <a:extLst>
                <a:ext uri="{FF2B5EF4-FFF2-40B4-BE49-F238E27FC236}">
                  <a16:creationId xmlns:a16="http://schemas.microsoft.com/office/drawing/2014/main" id="{572CE1CC-1C2C-926B-E281-10BDD0E7C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368352" y="5664697"/>
              <a:ext cx="206131" cy="211159"/>
            </a:xfrm>
            <a:prstGeom prst="rect">
              <a:avLst/>
            </a:prstGeom>
          </p:spPr>
        </p:pic>
        <p:pic>
          <p:nvPicPr>
            <p:cNvPr id="406" name="Grafik 405">
              <a:extLst>
                <a:ext uri="{FF2B5EF4-FFF2-40B4-BE49-F238E27FC236}">
                  <a16:creationId xmlns:a16="http://schemas.microsoft.com/office/drawing/2014/main" id="{E55ABA1B-0FEB-D741-64B5-5AED66AA8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574881" y="5664697"/>
              <a:ext cx="206131" cy="211159"/>
            </a:xfrm>
            <a:prstGeom prst="rect">
              <a:avLst/>
            </a:prstGeom>
          </p:spPr>
        </p:pic>
        <p:pic>
          <p:nvPicPr>
            <p:cNvPr id="407" name="Grafik 406">
              <a:extLst>
                <a:ext uri="{FF2B5EF4-FFF2-40B4-BE49-F238E27FC236}">
                  <a16:creationId xmlns:a16="http://schemas.microsoft.com/office/drawing/2014/main" id="{004A5369-64FE-2EC6-0E4C-4A58E25F7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784949" y="5668151"/>
              <a:ext cx="206131" cy="211159"/>
            </a:xfrm>
            <a:prstGeom prst="rect">
              <a:avLst/>
            </a:prstGeom>
          </p:spPr>
        </p:pic>
        <p:pic>
          <p:nvPicPr>
            <p:cNvPr id="408" name="Grafik 407">
              <a:extLst>
                <a:ext uri="{FF2B5EF4-FFF2-40B4-BE49-F238E27FC236}">
                  <a16:creationId xmlns:a16="http://schemas.microsoft.com/office/drawing/2014/main" id="{20EED8C4-5137-48F2-8C32-7DA8066D7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988692" y="5664696"/>
              <a:ext cx="206131" cy="211159"/>
            </a:xfrm>
            <a:prstGeom prst="rect">
              <a:avLst/>
            </a:prstGeom>
          </p:spPr>
        </p:pic>
        <p:pic>
          <p:nvPicPr>
            <p:cNvPr id="409" name="Grafik 408">
              <a:extLst>
                <a:ext uri="{FF2B5EF4-FFF2-40B4-BE49-F238E27FC236}">
                  <a16:creationId xmlns:a16="http://schemas.microsoft.com/office/drawing/2014/main" id="{9178C537-3F6E-02DF-3DFE-258FF16A4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96931" y="5664696"/>
              <a:ext cx="206131" cy="211159"/>
            </a:xfrm>
            <a:prstGeom prst="rect">
              <a:avLst/>
            </a:prstGeom>
          </p:spPr>
        </p:pic>
      </p:grpSp>
      <p:pic>
        <p:nvPicPr>
          <p:cNvPr id="477" name="Grafik 476">
            <a:extLst>
              <a:ext uri="{FF2B5EF4-FFF2-40B4-BE49-F238E27FC236}">
                <a16:creationId xmlns:a16="http://schemas.microsoft.com/office/drawing/2014/main" id="{BFB436EB-A786-7B65-1010-ADBA797C6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64696" y="5622454"/>
            <a:ext cx="174963" cy="173782"/>
          </a:xfrm>
          <a:prstGeom prst="rect">
            <a:avLst/>
          </a:prstGeom>
        </p:spPr>
      </p:pic>
      <p:pic>
        <p:nvPicPr>
          <p:cNvPr id="478" name="Grafik 477">
            <a:extLst>
              <a:ext uri="{FF2B5EF4-FFF2-40B4-BE49-F238E27FC236}">
                <a16:creationId xmlns:a16="http://schemas.microsoft.com/office/drawing/2014/main" id="{DE3DB8B7-FD9D-BBB1-AEF5-A97378FD9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645069" y="5622454"/>
            <a:ext cx="174963" cy="173782"/>
          </a:xfrm>
          <a:prstGeom prst="rect">
            <a:avLst/>
          </a:prstGeom>
        </p:spPr>
      </p:pic>
      <p:grpSp>
        <p:nvGrpSpPr>
          <p:cNvPr id="421" name="Gruppieren 420">
            <a:extLst>
              <a:ext uri="{FF2B5EF4-FFF2-40B4-BE49-F238E27FC236}">
                <a16:creationId xmlns:a16="http://schemas.microsoft.com/office/drawing/2014/main" id="{88D6A2DC-93F6-9393-3F0D-E8469CD8ACA1}"/>
              </a:ext>
            </a:extLst>
          </p:cNvPr>
          <p:cNvGrpSpPr/>
          <p:nvPr/>
        </p:nvGrpSpPr>
        <p:grpSpPr>
          <a:xfrm>
            <a:off x="7912968" y="5274890"/>
            <a:ext cx="1800200" cy="353251"/>
            <a:chOff x="2407279" y="5652559"/>
            <a:chExt cx="2120892" cy="429228"/>
          </a:xfrm>
        </p:grpSpPr>
        <p:grpSp>
          <p:nvGrpSpPr>
            <p:cNvPr id="422" name="Gruppieren 421">
              <a:extLst>
                <a:ext uri="{FF2B5EF4-FFF2-40B4-BE49-F238E27FC236}">
                  <a16:creationId xmlns:a16="http://schemas.microsoft.com/office/drawing/2014/main" id="{9AD2B67E-A18B-5B0C-BF2D-D3FB8965E656}"/>
                </a:ext>
              </a:extLst>
            </p:cNvPr>
            <p:cNvGrpSpPr/>
            <p:nvPr/>
          </p:nvGrpSpPr>
          <p:grpSpPr>
            <a:xfrm>
              <a:off x="2407279" y="5656014"/>
              <a:ext cx="1036211" cy="425773"/>
              <a:chOff x="2407279" y="5656014"/>
              <a:chExt cx="1036211" cy="425773"/>
            </a:xfrm>
          </p:grpSpPr>
          <p:pic>
            <p:nvPicPr>
              <p:cNvPr id="435" name="Grafik 434">
                <a:extLst>
                  <a:ext uri="{FF2B5EF4-FFF2-40B4-BE49-F238E27FC236}">
                    <a16:creationId xmlns:a16="http://schemas.microsoft.com/office/drawing/2014/main" id="{650DA5E2-FF8F-49FC-FB6D-75D591910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407279" y="5867174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36" name="Grafik 435">
                <a:extLst>
                  <a:ext uri="{FF2B5EF4-FFF2-40B4-BE49-F238E27FC236}">
                    <a16:creationId xmlns:a16="http://schemas.microsoft.com/office/drawing/2014/main" id="{40656F0D-C371-F412-D42A-197B34865C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613808" y="5867174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37" name="Grafik 436">
                <a:extLst>
                  <a:ext uri="{FF2B5EF4-FFF2-40B4-BE49-F238E27FC236}">
                    <a16:creationId xmlns:a16="http://schemas.microsoft.com/office/drawing/2014/main" id="{5F75A2BE-69B7-C8E5-D251-68FD8AE741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823876" y="5870628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38" name="Grafik 437">
                <a:extLst>
                  <a:ext uri="{FF2B5EF4-FFF2-40B4-BE49-F238E27FC236}">
                    <a16:creationId xmlns:a16="http://schemas.microsoft.com/office/drawing/2014/main" id="{9A812E0C-31A1-7C3C-57FA-7E4CE5466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027619" y="5867173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39" name="Grafik 438">
                <a:extLst>
                  <a:ext uri="{FF2B5EF4-FFF2-40B4-BE49-F238E27FC236}">
                    <a16:creationId xmlns:a16="http://schemas.microsoft.com/office/drawing/2014/main" id="{999E66EF-950C-7D8E-7639-38594D977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235858" y="5867173"/>
                <a:ext cx="206131" cy="211159"/>
              </a:xfrm>
              <a:prstGeom prst="rect">
                <a:avLst/>
              </a:prstGeom>
            </p:spPr>
          </p:pic>
          <p:grpSp>
            <p:nvGrpSpPr>
              <p:cNvPr id="440" name="Gruppieren 439">
                <a:extLst>
                  <a:ext uri="{FF2B5EF4-FFF2-40B4-BE49-F238E27FC236}">
                    <a16:creationId xmlns:a16="http://schemas.microsoft.com/office/drawing/2014/main" id="{F583CF53-7FB0-F875-637E-1D46ED83F085}"/>
                  </a:ext>
                </a:extLst>
              </p:cNvPr>
              <p:cNvGrpSpPr/>
              <p:nvPr/>
            </p:nvGrpSpPr>
            <p:grpSpPr>
              <a:xfrm>
                <a:off x="2408780" y="5656014"/>
                <a:ext cx="1034710" cy="214614"/>
                <a:chOff x="2368352" y="5664696"/>
                <a:chExt cx="1034710" cy="214614"/>
              </a:xfrm>
            </p:grpSpPr>
            <p:pic>
              <p:nvPicPr>
                <p:cNvPr id="441" name="Grafik 440">
                  <a:extLst>
                    <a:ext uri="{FF2B5EF4-FFF2-40B4-BE49-F238E27FC236}">
                      <a16:creationId xmlns:a16="http://schemas.microsoft.com/office/drawing/2014/main" id="{91C5C413-6F2B-9BA4-3F53-7970E21F4E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368352" y="5664697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442" name="Grafik 441">
                  <a:extLst>
                    <a:ext uri="{FF2B5EF4-FFF2-40B4-BE49-F238E27FC236}">
                      <a16:creationId xmlns:a16="http://schemas.microsoft.com/office/drawing/2014/main" id="{38D22389-CB31-AA69-D762-414BFFBBAA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574881" y="5664697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443" name="Grafik 442">
                  <a:extLst>
                    <a:ext uri="{FF2B5EF4-FFF2-40B4-BE49-F238E27FC236}">
                      <a16:creationId xmlns:a16="http://schemas.microsoft.com/office/drawing/2014/main" id="{663FDDB4-F4F7-30C8-634B-3BA5CD1FCB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784949" y="5668151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444" name="Grafik 443">
                  <a:extLst>
                    <a:ext uri="{FF2B5EF4-FFF2-40B4-BE49-F238E27FC236}">
                      <a16:creationId xmlns:a16="http://schemas.microsoft.com/office/drawing/2014/main" id="{94C2932D-C7B8-B436-4D4B-65B19A4FFF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988692" y="5664696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445" name="Grafik 444">
                  <a:extLst>
                    <a:ext uri="{FF2B5EF4-FFF2-40B4-BE49-F238E27FC236}">
                      <a16:creationId xmlns:a16="http://schemas.microsoft.com/office/drawing/2014/main" id="{E39F4704-D3D1-3AAE-469F-F16EF1175E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3196931" y="5664696"/>
                  <a:ext cx="206131" cy="21115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23" name="Gruppieren 422">
              <a:extLst>
                <a:ext uri="{FF2B5EF4-FFF2-40B4-BE49-F238E27FC236}">
                  <a16:creationId xmlns:a16="http://schemas.microsoft.com/office/drawing/2014/main" id="{E94BE620-971F-55D4-0E24-9D714322BAF9}"/>
                </a:ext>
              </a:extLst>
            </p:cNvPr>
            <p:cNvGrpSpPr/>
            <p:nvPr/>
          </p:nvGrpSpPr>
          <p:grpSpPr>
            <a:xfrm>
              <a:off x="3491960" y="5652559"/>
              <a:ext cx="1036211" cy="425773"/>
              <a:chOff x="2407279" y="5656014"/>
              <a:chExt cx="1036211" cy="425773"/>
            </a:xfrm>
          </p:grpSpPr>
          <p:pic>
            <p:nvPicPr>
              <p:cNvPr id="424" name="Grafik 423">
                <a:extLst>
                  <a:ext uri="{FF2B5EF4-FFF2-40B4-BE49-F238E27FC236}">
                    <a16:creationId xmlns:a16="http://schemas.microsoft.com/office/drawing/2014/main" id="{CF01A464-FACE-1BBF-C837-5353046EFE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407279" y="5867174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25" name="Grafik 424">
                <a:extLst>
                  <a:ext uri="{FF2B5EF4-FFF2-40B4-BE49-F238E27FC236}">
                    <a16:creationId xmlns:a16="http://schemas.microsoft.com/office/drawing/2014/main" id="{EA77D1F7-E1FD-21FD-B07D-2D2E23E4F7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613808" y="5867174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26" name="Grafik 425">
                <a:extLst>
                  <a:ext uri="{FF2B5EF4-FFF2-40B4-BE49-F238E27FC236}">
                    <a16:creationId xmlns:a16="http://schemas.microsoft.com/office/drawing/2014/main" id="{7E67B93C-51BD-6908-10B5-0BB68FEEAD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823876" y="5870628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27" name="Grafik 426">
                <a:extLst>
                  <a:ext uri="{FF2B5EF4-FFF2-40B4-BE49-F238E27FC236}">
                    <a16:creationId xmlns:a16="http://schemas.microsoft.com/office/drawing/2014/main" id="{B753D0CE-7816-E2D9-03C5-79F3D202B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027619" y="5867173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28" name="Grafik 427">
                <a:extLst>
                  <a:ext uri="{FF2B5EF4-FFF2-40B4-BE49-F238E27FC236}">
                    <a16:creationId xmlns:a16="http://schemas.microsoft.com/office/drawing/2014/main" id="{F52A7299-6272-322D-E88D-86DEF501B4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235858" y="5867173"/>
                <a:ext cx="206131" cy="211159"/>
              </a:xfrm>
              <a:prstGeom prst="rect">
                <a:avLst/>
              </a:prstGeom>
            </p:spPr>
          </p:pic>
          <p:grpSp>
            <p:nvGrpSpPr>
              <p:cNvPr id="429" name="Gruppieren 428">
                <a:extLst>
                  <a:ext uri="{FF2B5EF4-FFF2-40B4-BE49-F238E27FC236}">
                    <a16:creationId xmlns:a16="http://schemas.microsoft.com/office/drawing/2014/main" id="{6FED9561-12D7-D57F-4AC8-184DD31288F8}"/>
                  </a:ext>
                </a:extLst>
              </p:cNvPr>
              <p:cNvGrpSpPr/>
              <p:nvPr/>
            </p:nvGrpSpPr>
            <p:grpSpPr>
              <a:xfrm>
                <a:off x="2408780" y="5656014"/>
                <a:ext cx="1034710" cy="214614"/>
                <a:chOff x="2368352" y="5664696"/>
                <a:chExt cx="1034710" cy="214614"/>
              </a:xfrm>
            </p:grpSpPr>
            <p:pic>
              <p:nvPicPr>
                <p:cNvPr id="430" name="Grafik 429">
                  <a:extLst>
                    <a:ext uri="{FF2B5EF4-FFF2-40B4-BE49-F238E27FC236}">
                      <a16:creationId xmlns:a16="http://schemas.microsoft.com/office/drawing/2014/main" id="{4E736031-5FE0-0C2E-D9FB-9B5165BEB6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368352" y="5664697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431" name="Grafik 430">
                  <a:extLst>
                    <a:ext uri="{FF2B5EF4-FFF2-40B4-BE49-F238E27FC236}">
                      <a16:creationId xmlns:a16="http://schemas.microsoft.com/office/drawing/2014/main" id="{C640BBF5-7578-BE9D-7D8E-ADAFB58326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574881" y="5664697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432" name="Grafik 431">
                  <a:extLst>
                    <a:ext uri="{FF2B5EF4-FFF2-40B4-BE49-F238E27FC236}">
                      <a16:creationId xmlns:a16="http://schemas.microsoft.com/office/drawing/2014/main" id="{EFBF1738-4624-1B30-CF2F-15B03424AF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784949" y="5668151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433" name="Grafik 432">
                  <a:extLst>
                    <a:ext uri="{FF2B5EF4-FFF2-40B4-BE49-F238E27FC236}">
                      <a16:creationId xmlns:a16="http://schemas.microsoft.com/office/drawing/2014/main" id="{0D5150C1-061E-F610-4BD9-EB4A807177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988692" y="5664696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434" name="Grafik 433">
                  <a:extLst>
                    <a:ext uri="{FF2B5EF4-FFF2-40B4-BE49-F238E27FC236}">
                      <a16:creationId xmlns:a16="http://schemas.microsoft.com/office/drawing/2014/main" id="{3D7282E0-2E7C-CC67-E067-DAFF9EEE9F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3196931" y="5664696"/>
                  <a:ext cx="206131" cy="211159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479" name="Grafik 478">
            <a:extLst>
              <a:ext uri="{FF2B5EF4-FFF2-40B4-BE49-F238E27FC236}">
                <a16:creationId xmlns:a16="http://schemas.microsoft.com/office/drawing/2014/main" id="{C52E0B0A-56F6-8EF9-BF6B-6F6D70C81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13386" y="5622454"/>
            <a:ext cx="174963" cy="173782"/>
          </a:xfrm>
          <a:prstGeom prst="rect">
            <a:avLst/>
          </a:prstGeom>
        </p:spPr>
      </p:pic>
      <p:pic>
        <p:nvPicPr>
          <p:cNvPr id="480" name="Grafik 479">
            <a:extLst>
              <a:ext uri="{FF2B5EF4-FFF2-40B4-BE49-F238E27FC236}">
                <a16:creationId xmlns:a16="http://schemas.microsoft.com/office/drawing/2014/main" id="{565AC3A7-EBDB-D813-CC76-70CDBE8A3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87932" y="5622454"/>
            <a:ext cx="174963" cy="173782"/>
          </a:xfrm>
          <a:prstGeom prst="rect">
            <a:avLst/>
          </a:prstGeom>
        </p:spPr>
      </p:pic>
      <p:pic>
        <p:nvPicPr>
          <p:cNvPr id="481" name="Grafik 480">
            <a:extLst>
              <a:ext uri="{FF2B5EF4-FFF2-40B4-BE49-F238E27FC236}">
                <a16:creationId xmlns:a16="http://schemas.microsoft.com/office/drawing/2014/main" id="{26D0D62E-6FCA-E235-3C1C-E8E78A558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262895" y="5622454"/>
            <a:ext cx="174963" cy="173782"/>
          </a:xfrm>
          <a:prstGeom prst="rect">
            <a:avLst/>
          </a:prstGeom>
        </p:spPr>
      </p:pic>
      <p:grpSp>
        <p:nvGrpSpPr>
          <p:cNvPr id="446" name="Gruppieren 445">
            <a:extLst>
              <a:ext uri="{FF2B5EF4-FFF2-40B4-BE49-F238E27FC236}">
                <a16:creationId xmlns:a16="http://schemas.microsoft.com/office/drawing/2014/main" id="{01AC9FE2-9629-13ED-2CD8-D4B994B9D107}"/>
              </a:ext>
            </a:extLst>
          </p:cNvPr>
          <p:cNvGrpSpPr/>
          <p:nvPr/>
        </p:nvGrpSpPr>
        <p:grpSpPr>
          <a:xfrm>
            <a:off x="10361240" y="5274890"/>
            <a:ext cx="1800200" cy="353251"/>
            <a:chOff x="2407279" y="5652559"/>
            <a:chExt cx="2120892" cy="429228"/>
          </a:xfrm>
        </p:grpSpPr>
        <p:grpSp>
          <p:nvGrpSpPr>
            <p:cNvPr id="447" name="Gruppieren 446">
              <a:extLst>
                <a:ext uri="{FF2B5EF4-FFF2-40B4-BE49-F238E27FC236}">
                  <a16:creationId xmlns:a16="http://schemas.microsoft.com/office/drawing/2014/main" id="{2C25BBEC-A4D1-ADD4-EF12-FC712BDAE897}"/>
                </a:ext>
              </a:extLst>
            </p:cNvPr>
            <p:cNvGrpSpPr/>
            <p:nvPr/>
          </p:nvGrpSpPr>
          <p:grpSpPr>
            <a:xfrm>
              <a:off x="2407279" y="5656014"/>
              <a:ext cx="1036211" cy="425773"/>
              <a:chOff x="2407279" y="5656014"/>
              <a:chExt cx="1036211" cy="425773"/>
            </a:xfrm>
          </p:grpSpPr>
          <p:pic>
            <p:nvPicPr>
              <p:cNvPr id="460" name="Grafik 459">
                <a:extLst>
                  <a:ext uri="{FF2B5EF4-FFF2-40B4-BE49-F238E27FC236}">
                    <a16:creationId xmlns:a16="http://schemas.microsoft.com/office/drawing/2014/main" id="{A629DC52-FD0E-6AE4-DF95-8824A0F85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407279" y="5867174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61" name="Grafik 460">
                <a:extLst>
                  <a:ext uri="{FF2B5EF4-FFF2-40B4-BE49-F238E27FC236}">
                    <a16:creationId xmlns:a16="http://schemas.microsoft.com/office/drawing/2014/main" id="{9FCF3060-53D9-528C-516E-0A8D2EF8D1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613808" y="5867174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62" name="Grafik 461">
                <a:extLst>
                  <a:ext uri="{FF2B5EF4-FFF2-40B4-BE49-F238E27FC236}">
                    <a16:creationId xmlns:a16="http://schemas.microsoft.com/office/drawing/2014/main" id="{31E4E006-2D58-5BCF-1B34-B0B537BF09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823876" y="5870628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63" name="Grafik 462">
                <a:extLst>
                  <a:ext uri="{FF2B5EF4-FFF2-40B4-BE49-F238E27FC236}">
                    <a16:creationId xmlns:a16="http://schemas.microsoft.com/office/drawing/2014/main" id="{0B70F31F-CB16-6CAC-747E-755450F88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027619" y="5867173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64" name="Grafik 463">
                <a:extLst>
                  <a:ext uri="{FF2B5EF4-FFF2-40B4-BE49-F238E27FC236}">
                    <a16:creationId xmlns:a16="http://schemas.microsoft.com/office/drawing/2014/main" id="{89CD8B7D-47EF-4B7C-A1B8-493782E054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235858" y="5867173"/>
                <a:ext cx="206131" cy="211159"/>
              </a:xfrm>
              <a:prstGeom prst="rect">
                <a:avLst/>
              </a:prstGeom>
            </p:spPr>
          </p:pic>
          <p:grpSp>
            <p:nvGrpSpPr>
              <p:cNvPr id="465" name="Gruppieren 464">
                <a:extLst>
                  <a:ext uri="{FF2B5EF4-FFF2-40B4-BE49-F238E27FC236}">
                    <a16:creationId xmlns:a16="http://schemas.microsoft.com/office/drawing/2014/main" id="{2CBBDF96-C09B-AD85-0118-AA6C1F063E24}"/>
                  </a:ext>
                </a:extLst>
              </p:cNvPr>
              <p:cNvGrpSpPr/>
              <p:nvPr/>
            </p:nvGrpSpPr>
            <p:grpSpPr>
              <a:xfrm>
                <a:off x="2408780" y="5656014"/>
                <a:ext cx="1034710" cy="214614"/>
                <a:chOff x="2368352" y="5664696"/>
                <a:chExt cx="1034710" cy="214614"/>
              </a:xfrm>
            </p:grpSpPr>
            <p:pic>
              <p:nvPicPr>
                <p:cNvPr id="466" name="Grafik 465">
                  <a:extLst>
                    <a:ext uri="{FF2B5EF4-FFF2-40B4-BE49-F238E27FC236}">
                      <a16:creationId xmlns:a16="http://schemas.microsoft.com/office/drawing/2014/main" id="{2A33DBB2-2EAE-8B70-953D-5A3F12EE16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368352" y="5664697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467" name="Grafik 466">
                  <a:extLst>
                    <a:ext uri="{FF2B5EF4-FFF2-40B4-BE49-F238E27FC236}">
                      <a16:creationId xmlns:a16="http://schemas.microsoft.com/office/drawing/2014/main" id="{1B896FF7-27C6-C87B-DED4-F270173609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574881" y="5664697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468" name="Grafik 467">
                  <a:extLst>
                    <a:ext uri="{FF2B5EF4-FFF2-40B4-BE49-F238E27FC236}">
                      <a16:creationId xmlns:a16="http://schemas.microsoft.com/office/drawing/2014/main" id="{B980AB4E-4A09-46B9-3957-D929E85F8E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784949" y="5668151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469" name="Grafik 468">
                  <a:extLst>
                    <a:ext uri="{FF2B5EF4-FFF2-40B4-BE49-F238E27FC236}">
                      <a16:creationId xmlns:a16="http://schemas.microsoft.com/office/drawing/2014/main" id="{2F7732D2-8912-A420-5C29-E9EBA3A78A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988692" y="5664696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470" name="Grafik 469">
                  <a:extLst>
                    <a:ext uri="{FF2B5EF4-FFF2-40B4-BE49-F238E27FC236}">
                      <a16:creationId xmlns:a16="http://schemas.microsoft.com/office/drawing/2014/main" id="{9A36A909-0C02-F32A-C8D5-46AAACD42E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3196931" y="5664696"/>
                  <a:ext cx="206131" cy="21115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48" name="Gruppieren 447">
              <a:extLst>
                <a:ext uri="{FF2B5EF4-FFF2-40B4-BE49-F238E27FC236}">
                  <a16:creationId xmlns:a16="http://schemas.microsoft.com/office/drawing/2014/main" id="{0A051CE3-054D-6840-3680-59D8FA1BF53D}"/>
                </a:ext>
              </a:extLst>
            </p:cNvPr>
            <p:cNvGrpSpPr/>
            <p:nvPr/>
          </p:nvGrpSpPr>
          <p:grpSpPr>
            <a:xfrm>
              <a:off x="3491960" y="5652559"/>
              <a:ext cx="1036211" cy="425773"/>
              <a:chOff x="2407279" y="5656014"/>
              <a:chExt cx="1036211" cy="425773"/>
            </a:xfrm>
          </p:grpSpPr>
          <p:pic>
            <p:nvPicPr>
              <p:cNvPr id="449" name="Grafik 448">
                <a:extLst>
                  <a:ext uri="{FF2B5EF4-FFF2-40B4-BE49-F238E27FC236}">
                    <a16:creationId xmlns:a16="http://schemas.microsoft.com/office/drawing/2014/main" id="{FF09ACA3-3090-5178-3D1F-E377C3946E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407279" y="5867174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50" name="Grafik 449">
                <a:extLst>
                  <a:ext uri="{FF2B5EF4-FFF2-40B4-BE49-F238E27FC236}">
                    <a16:creationId xmlns:a16="http://schemas.microsoft.com/office/drawing/2014/main" id="{157DA2B3-13BE-D3D7-DEA1-F02039F9E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613808" y="5867174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51" name="Grafik 450">
                <a:extLst>
                  <a:ext uri="{FF2B5EF4-FFF2-40B4-BE49-F238E27FC236}">
                    <a16:creationId xmlns:a16="http://schemas.microsoft.com/office/drawing/2014/main" id="{DE99DBA8-E0A1-46E3-CCF9-D8FC9EE993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823876" y="5870628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52" name="Grafik 451">
                <a:extLst>
                  <a:ext uri="{FF2B5EF4-FFF2-40B4-BE49-F238E27FC236}">
                    <a16:creationId xmlns:a16="http://schemas.microsoft.com/office/drawing/2014/main" id="{3E29B5C4-C5CF-A1D7-AFD1-CB44E89FF9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027619" y="5867173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53" name="Grafik 452">
                <a:extLst>
                  <a:ext uri="{FF2B5EF4-FFF2-40B4-BE49-F238E27FC236}">
                    <a16:creationId xmlns:a16="http://schemas.microsoft.com/office/drawing/2014/main" id="{7D7B5518-9CF2-9DD0-D6B6-E964704DFA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235858" y="5867173"/>
                <a:ext cx="206131" cy="211159"/>
              </a:xfrm>
              <a:prstGeom prst="rect">
                <a:avLst/>
              </a:prstGeom>
            </p:spPr>
          </p:pic>
          <p:grpSp>
            <p:nvGrpSpPr>
              <p:cNvPr id="454" name="Gruppieren 453">
                <a:extLst>
                  <a:ext uri="{FF2B5EF4-FFF2-40B4-BE49-F238E27FC236}">
                    <a16:creationId xmlns:a16="http://schemas.microsoft.com/office/drawing/2014/main" id="{3E64B20B-E9CE-4548-2EC0-D841C139587D}"/>
                  </a:ext>
                </a:extLst>
              </p:cNvPr>
              <p:cNvGrpSpPr/>
              <p:nvPr/>
            </p:nvGrpSpPr>
            <p:grpSpPr>
              <a:xfrm>
                <a:off x="2408780" y="5656014"/>
                <a:ext cx="1034710" cy="214614"/>
                <a:chOff x="2368352" y="5664696"/>
                <a:chExt cx="1034710" cy="214614"/>
              </a:xfrm>
            </p:grpSpPr>
            <p:pic>
              <p:nvPicPr>
                <p:cNvPr id="455" name="Grafik 454">
                  <a:extLst>
                    <a:ext uri="{FF2B5EF4-FFF2-40B4-BE49-F238E27FC236}">
                      <a16:creationId xmlns:a16="http://schemas.microsoft.com/office/drawing/2014/main" id="{38D53616-2EE0-69F4-2E84-133F13B0C2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368352" y="5664697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456" name="Grafik 455">
                  <a:extLst>
                    <a:ext uri="{FF2B5EF4-FFF2-40B4-BE49-F238E27FC236}">
                      <a16:creationId xmlns:a16="http://schemas.microsoft.com/office/drawing/2014/main" id="{6B643CFF-C965-97B0-24FF-38BEBFB855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574881" y="5664697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457" name="Grafik 456">
                  <a:extLst>
                    <a:ext uri="{FF2B5EF4-FFF2-40B4-BE49-F238E27FC236}">
                      <a16:creationId xmlns:a16="http://schemas.microsoft.com/office/drawing/2014/main" id="{3D092871-EC05-E7FC-1C3D-1A8725CC3E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784949" y="5668151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458" name="Grafik 457">
                  <a:extLst>
                    <a:ext uri="{FF2B5EF4-FFF2-40B4-BE49-F238E27FC236}">
                      <a16:creationId xmlns:a16="http://schemas.microsoft.com/office/drawing/2014/main" id="{9039CF3F-07F1-737F-B967-EE34380F13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988692" y="5664696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459" name="Grafik 458">
                  <a:extLst>
                    <a:ext uri="{FF2B5EF4-FFF2-40B4-BE49-F238E27FC236}">
                      <a16:creationId xmlns:a16="http://schemas.microsoft.com/office/drawing/2014/main" id="{C9AEB0EE-BB9F-2635-024C-10E030D847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3196931" y="5664696"/>
                  <a:ext cx="206131" cy="211159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482" name="Grafik 481">
            <a:extLst>
              <a:ext uri="{FF2B5EF4-FFF2-40B4-BE49-F238E27FC236}">
                <a16:creationId xmlns:a16="http://schemas.microsoft.com/office/drawing/2014/main" id="{22E837BE-D544-EB77-7BF3-029493685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361240" y="5634930"/>
            <a:ext cx="174963" cy="173782"/>
          </a:xfrm>
          <a:prstGeom prst="rect">
            <a:avLst/>
          </a:prstGeom>
        </p:spPr>
      </p:pic>
      <p:pic>
        <p:nvPicPr>
          <p:cNvPr id="483" name="Grafik 482">
            <a:extLst>
              <a:ext uri="{FF2B5EF4-FFF2-40B4-BE49-F238E27FC236}">
                <a16:creationId xmlns:a16="http://schemas.microsoft.com/office/drawing/2014/main" id="{A1816F3A-E72B-37C8-7093-5396E3E04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535786" y="5634930"/>
            <a:ext cx="174963" cy="173782"/>
          </a:xfrm>
          <a:prstGeom prst="rect">
            <a:avLst/>
          </a:prstGeom>
        </p:spPr>
      </p:pic>
      <p:pic>
        <p:nvPicPr>
          <p:cNvPr id="484" name="Grafik 483">
            <a:extLst>
              <a:ext uri="{FF2B5EF4-FFF2-40B4-BE49-F238E27FC236}">
                <a16:creationId xmlns:a16="http://schemas.microsoft.com/office/drawing/2014/main" id="{9FCC312C-B325-3349-0335-EAD21DD1E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710749" y="5634930"/>
            <a:ext cx="174963" cy="173782"/>
          </a:xfrm>
          <a:prstGeom prst="rect">
            <a:avLst/>
          </a:prstGeom>
        </p:spPr>
      </p:pic>
      <p:pic>
        <p:nvPicPr>
          <p:cNvPr id="485" name="Grafik 484">
            <a:extLst>
              <a:ext uri="{FF2B5EF4-FFF2-40B4-BE49-F238E27FC236}">
                <a16:creationId xmlns:a16="http://schemas.microsoft.com/office/drawing/2014/main" id="{569AE382-F048-C2AF-8ACA-F5F6BB2C8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885295" y="5634930"/>
            <a:ext cx="174963" cy="173782"/>
          </a:xfrm>
          <a:prstGeom prst="rect">
            <a:avLst/>
          </a:prstGeom>
        </p:spPr>
      </p:pic>
      <p:grpSp>
        <p:nvGrpSpPr>
          <p:cNvPr id="371" name="Gruppieren 370">
            <a:extLst>
              <a:ext uri="{FF2B5EF4-FFF2-40B4-BE49-F238E27FC236}">
                <a16:creationId xmlns:a16="http://schemas.microsoft.com/office/drawing/2014/main" id="{232841E1-F701-D4FD-CADD-16F4507F7734}"/>
              </a:ext>
            </a:extLst>
          </p:cNvPr>
          <p:cNvGrpSpPr/>
          <p:nvPr/>
        </p:nvGrpSpPr>
        <p:grpSpPr>
          <a:xfrm>
            <a:off x="2944416" y="5274890"/>
            <a:ext cx="1800200" cy="353251"/>
            <a:chOff x="2407279" y="5652559"/>
            <a:chExt cx="2120892" cy="429228"/>
          </a:xfrm>
        </p:grpSpPr>
        <p:grpSp>
          <p:nvGrpSpPr>
            <p:cNvPr id="372" name="Gruppieren 371">
              <a:extLst>
                <a:ext uri="{FF2B5EF4-FFF2-40B4-BE49-F238E27FC236}">
                  <a16:creationId xmlns:a16="http://schemas.microsoft.com/office/drawing/2014/main" id="{2F665AB8-2B5E-68EC-DEE6-E80447174316}"/>
                </a:ext>
              </a:extLst>
            </p:cNvPr>
            <p:cNvGrpSpPr/>
            <p:nvPr/>
          </p:nvGrpSpPr>
          <p:grpSpPr>
            <a:xfrm>
              <a:off x="2407279" y="5656014"/>
              <a:ext cx="1036211" cy="425773"/>
              <a:chOff x="2407279" y="5656014"/>
              <a:chExt cx="1036211" cy="425773"/>
            </a:xfrm>
          </p:grpSpPr>
          <p:pic>
            <p:nvPicPr>
              <p:cNvPr id="385" name="Grafik 384">
                <a:extLst>
                  <a:ext uri="{FF2B5EF4-FFF2-40B4-BE49-F238E27FC236}">
                    <a16:creationId xmlns:a16="http://schemas.microsoft.com/office/drawing/2014/main" id="{42F97F2F-C585-9036-BC23-19255D10AE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407279" y="5867174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386" name="Grafik 385">
                <a:extLst>
                  <a:ext uri="{FF2B5EF4-FFF2-40B4-BE49-F238E27FC236}">
                    <a16:creationId xmlns:a16="http://schemas.microsoft.com/office/drawing/2014/main" id="{3145D197-5BAA-A2DC-1427-F97C98C0B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613808" y="5867174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387" name="Grafik 386">
                <a:extLst>
                  <a:ext uri="{FF2B5EF4-FFF2-40B4-BE49-F238E27FC236}">
                    <a16:creationId xmlns:a16="http://schemas.microsoft.com/office/drawing/2014/main" id="{546B6DDC-1E07-179A-77DB-CA71DA3352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823876" y="5870628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388" name="Grafik 387">
                <a:extLst>
                  <a:ext uri="{FF2B5EF4-FFF2-40B4-BE49-F238E27FC236}">
                    <a16:creationId xmlns:a16="http://schemas.microsoft.com/office/drawing/2014/main" id="{252ED97E-EE3D-EE0F-E2F7-4A4469CAB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027619" y="5867173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389" name="Grafik 388">
                <a:extLst>
                  <a:ext uri="{FF2B5EF4-FFF2-40B4-BE49-F238E27FC236}">
                    <a16:creationId xmlns:a16="http://schemas.microsoft.com/office/drawing/2014/main" id="{DCA231DD-20D9-1826-5C4F-3C46821E1D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235858" y="5867173"/>
                <a:ext cx="206131" cy="211159"/>
              </a:xfrm>
              <a:prstGeom prst="rect">
                <a:avLst/>
              </a:prstGeom>
            </p:spPr>
          </p:pic>
          <p:grpSp>
            <p:nvGrpSpPr>
              <p:cNvPr id="390" name="Gruppieren 389">
                <a:extLst>
                  <a:ext uri="{FF2B5EF4-FFF2-40B4-BE49-F238E27FC236}">
                    <a16:creationId xmlns:a16="http://schemas.microsoft.com/office/drawing/2014/main" id="{275E0315-E17E-64A1-C8B6-1CE2A0A9E673}"/>
                  </a:ext>
                </a:extLst>
              </p:cNvPr>
              <p:cNvGrpSpPr/>
              <p:nvPr/>
            </p:nvGrpSpPr>
            <p:grpSpPr>
              <a:xfrm>
                <a:off x="2408780" y="5656014"/>
                <a:ext cx="1034710" cy="214614"/>
                <a:chOff x="2368352" y="5664696"/>
                <a:chExt cx="1034710" cy="214614"/>
              </a:xfrm>
            </p:grpSpPr>
            <p:pic>
              <p:nvPicPr>
                <p:cNvPr id="391" name="Grafik 390">
                  <a:extLst>
                    <a:ext uri="{FF2B5EF4-FFF2-40B4-BE49-F238E27FC236}">
                      <a16:creationId xmlns:a16="http://schemas.microsoft.com/office/drawing/2014/main" id="{3E5AD083-9667-4310-D0E7-2A6D06467D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368352" y="5664697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392" name="Grafik 391">
                  <a:extLst>
                    <a:ext uri="{FF2B5EF4-FFF2-40B4-BE49-F238E27FC236}">
                      <a16:creationId xmlns:a16="http://schemas.microsoft.com/office/drawing/2014/main" id="{0FEF16C9-7A78-D3DD-A6A0-08704D91C1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574881" y="5664697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393" name="Grafik 392">
                  <a:extLst>
                    <a:ext uri="{FF2B5EF4-FFF2-40B4-BE49-F238E27FC236}">
                      <a16:creationId xmlns:a16="http://schemas.microsoft.com/office/drawing/2014/main" id="{6B68C019-1A87-0843-D55A-8BE4E6885C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784949" y="5668151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394" name="Grafik 393">
                  <a:extLst>
                    <a:ext uri="{FF2B5EF4-FFF2-40B4-BE49-F238E27FC236}">
                      <a16:creationId xmlns:a16="http://schemas.microsoft.com/office/drawing/2014/main" id="{8CE0A5E8-BE24-72B6-E11B-22C2D407D9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988692" y="5664696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395" name="Grafik 394">
                  <a:extLst>
                    <a:ext uri="{FF2B5EF4-FFF2-40B4-BE49-F238E27FC236}">
                      <a16:creationId xmlns:a16="http://schemas.microsoft.com/office/drawing/2014/main" id="{FD217AF0-BE9A-50F3-AAC4-C0A8F32648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3196931" y="5664696"/>
                  <a:ext cx="206131" cy="21115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73" name="Gruppieren 372">
              <a:extLst>
                <a:ext uri="{FF2B5EF4-FFF2-40B4-BE49-F238E27FC236}">
                  <a16:creationId xmlns:a16="http://schemas.microsoft.com/office/drawing/2014/main" id="{F229D0C1-3C37-4660-216D-BB8145B7F820}"/>
                </a:ext>
              </a:extLst>
            </p:cNvPr>
            <p:cNvGrpSpPr/>
            <p:nvPr/>
          </p:nvGrpSpPr>
          <p:grpSpPr>
            <a:xfrm>
              <a:off x="3491960" y="5652559"/>
              <a:ext cx="1036211" cy="425773"/>
              <a:chOff x="2407279" y="5656014"/>
              <a:chExt cx="1036211" cy="425773"/>
            </a:xfrm>
          </p:grpSpPr>
          <p:pic>
            <p:nvPicPr>
              <p:cNvPr id="374" name="Grafik 373">
                <a:extLst>
                  <a:ext uri="{FF2B5EF4-FFF2-40B4-BE49-F238E27FC236}">
                    <a16:creationId xmlns:a16="http://schemas.microsoft.com/office/drawing/2014/main" id="{FEE088DB-4B52-7AC5-EC11-78D01BB178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407279" y="5867174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375" name="Grafik 374">
                <a:extLst>
                  <a:ext uri="{FF2B5EF4-FFF2-40B4-BE49-F238E27FC236}">
                    <a16:creationId xmlns:a16="http://schemas.microsoft.com/office/drawing/2014/main" id="{28322A00-577E-26A0-9E30-5D015CA0A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613808" y="5867174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376" name="Grafik 375">
                <a:extLst>
                  <a:ext uri="{FF2B5EF4-FFF2-40B4-BE49-F238E27FC236}">
                    <a16:creationId xmlns:a16="http://schemas.microsoft.com/office/drawing/2014/main" id="{2E963DCC-C0E4-F012-28E8-31F85D1612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823876" y="5870628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377" name="Grafik 376">
                <a:extLst>
                  <a:ext uri="{FF2B5EF4-FFF2-40B4-BE49-F238E27FC236}">
                    <a16:creationId xmlns:a16="http://schemas.microsoft.com/office/drawing/2014/main" id="{850961FE-520A-C391-1D85-7A87F22941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027619" y="5867173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378" name="Grafik 377">
                <a:extLst>
                  <a:ext uri="{FF2B5EF4-FFF2-40B4-BE49-F238E27FC236}">
                    <a16:creationId xmlns:a16="http://schemas.microsoft.com/office/drawing/2014/main" id="{6F3F46A9-BE7E-E535-CD60-8D2140378D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235858" y="5867173"/>
                <a:ext cx="206131" cy="211159"/>
              </a:xfrm>
              <a:prstGeom prst="rect">
                <a:avLst/>
              </a:prstGeom>
            </p:spPr>
          </p:pic>
          <p:grpSp>
            <p:nvGrpSpPr>
              <p:cNvPr id="379" name="Gruppieren 378">
                <a:extLst>
                  <a:ext uri="{FF2B5EF4-FFF2-40B4-BE49-F238E27FC236}">
                    <a16:creationId xmlns:a16="http://schemas.microsoft.com/office/drawing/2014/main" id="{22C3ECB4-6412-BCE0-6531-52C8BC29ABC0}"/>
                  </a:ext>
                </a:extLst>
              </p:cNvPr>
              <p:cNvGrpSpPr/>
              <p:nvPr/>
            </p:nvGrpSpPr>
            <p:grpSpPr>
              <a:xfrm>
                <a:off x="2408780" y="5656014"/>
                <a:ext cx="1034710" cy="214614"/>
                <a:chOff x="2368352" y="5664696"/>
                <a:chExt cx="1034710" cy="214614"/>
              </a:xfrm>
            </p:grpSpPr>
            <p:pic>
              <p:nvPicPr>
                <p:cNvPr id="380" name="Grafik 379">
                  <a:extLst>
                    <a:ext uri="{FF2B5EF4-FFF2-40B4-BE49-F238E27FC236}">
                      <a16:creationId xmlns:a16="http://schemas.microsoft.com/office/drawing/2014/main" id="{9C20F938-BA16-FD2A-96BE-D2710BA450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368352" y="5664697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381" name="Grafik 380">
                  <a:extLst>
                    <a:ext uri="{FF2B5EF4-FFF2-40B4-BE49-F238E27FC236}">
                      <a16:creationId xmlns:a16="http://schemas.microsoft.com/office/drawing/2014/main" id="{6EE00F3B-A3DD-5450-47E5-D81F0B93CC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574881" y="5664697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382" name="Grafik 381">
                  <a:extLst>
                    <a:ext uri="{FF2B5EF4-FFF2-40B4-BE49-F238E27FC236}">
                      <a16:creationId xmlns:a16="http://schemas.microsoft.com/office/drawing/2014/main" id="{31832B19-980C-B068-A968-FF1AC6ECD6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784949" y="5668151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383" name="Grafik 382">
                  <a:extLst>
                    <a:ext uri="{FF2B5EF4-FFF2-40B4-BE49-F238E27FC236}">
                      <a16:creationId xmlns:a16="http://schemas.microsoft.com/office/drawing/2014/main" id="{D76D339F-E790-8B13-AEBD-0CA7BC2C27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2988692" y="5664696"/>
                  <a:ext cx="206131" cy="211159"/>
                </a:xfrm>
                <a:prstGeom prst="rect">
                  <a:avLst/>
                </a:prstGeom>
              </p:spPr>
            </p:pic>
            <p:pic>
              <p:nvPicPr>
                <p:cNvPr id="384" name="Grafik 383">
                  <a:extLst>
                    <a:ext uri="{FF2B5EF4-FFF2-40B4-BE49-F238E27FC236}">
                      <a16:creationId xmlns:a16="http://schemas.microsoft.com/office/drawing/2014/main" id="{3BAA178F-D913-E5A3-BE2B-FEE98300E5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3196931" y="5664696"/>
                  <a:ext cx="206131" cy="211159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490" name="Grafik 489">
            <a:extLst>
              <a:ext uri="{FF2B5EF4-FFF2-40B4-BE49-F238E27FC236}">
                <a16:creationId xmlns:a16="http://schemas.microsoft.com/office/drawing/2014/main" id="{A35E0247-AC96-FE70-C658-26826993D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944416" y="5622454"/>
            <a:ext cx="174963" cy="173782"/>
          </a:xfrm>
          <a:prstGeom prst="rect">
            <a:avLst/>
          </a:prstGeom>
        </p:spPr>
      </p:pic>
      <p:sp>
        <p:nvSpPr>
          <p:cNvPr id="494" name="Textfeld 493">
            <a:extLst>
              <a:ext uri="{FF2B5EF4-FFF2-40B4-BE49-F238E27FC236}">
                <a16:creationId xmlns:a16="http://schemas.microsoft.com/office/drawing/2014/main" id="{34EB94D6-A3DE-5346-AB0B-E6664692A7D8}"/>
              </a:ext>
            </a:extLst>
          </p:cNvPr>
          <p:cNvSpPr txBox="1"/>
          <p:nvPr/>
        </p:nvSpPr>
        <p:spPr>
          <a:xfrm>
            <a:off x="2821302" y="4512568"/>
            <a:ext cx="20162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dirty="0">
                <a:latin typeface="Grundschrift" panose="03010100010101010101" pitchFamily="66" charset="0"/>
              </a:rPr>
              <a:t>21 : 4 =      R: </a:t>
            </a:r>
          </a:p>
        </p:txBody>
      </p:sp>
      <p:sp>
        <p:nvSpPr>
          <p:cNvPr id="495" name="Abgerundetes Rechteck 494">
            <a:extLst>
              <a:ext uri="{FF2B5EF4-FFF2-40B4-BE49-F238E27FC236}">
                <a16:creationId xmlns:a16="http://schemas.microsoft.com/office/drawing/2014/main" id="{B2BFA627-1FA7-CE0B-6465-90188EEBB230}"/>
              </a:ext>
            </a:extLst>
          </p:cNvPr>
          <p:cNvSpPr/>
          <p:nvPr/>
        </p:nvSpPr>
        <p:spPr>
          <a:xfrm>
            <a:off x="2800400" y="4482802"/>
            <a:ext cx="2037126" cy="44194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00" dirty="0"/>
          </a:p>
        </p:txBody>
      </p:sp>
      <p:sp>
        <p:nvSpPr>
          <p:cNvPr id="496" name="Textfeld 495">
            <a:extLst>
              <a:ext uri="{FF2B5EF4-FFF2-40B4-BE49-F238E27FC236}">
                <a16:creationId xmlns:a16="http://schemas.microsoft.com/office/drawing/2014/main" id="{E0851E2B-763D-1D14-E76C-AADE30DECFF2}"/>
              </a:ext>
            </a:extLst>
          </p:cNvPr>
          <p:cNvSpPr txBox="1"/>
          <p:nvPr/>
        </p:nvSpPr>
        <p:spPr>
          <a:xfrm>
            <a:off x="5341582" y="4499149"/>
            <a:ext cx="30237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dirty="0">
                <a:latin typeface="Grundschrift" panose="03010100010101010101" pitchFamily="66" charset="0"/>
              </a:rPr>
              <a:t>22 : 4 =      R: </a:t>
            </a:r>
          </a:p>
        </p:txBody>
      </p:sp>
      <p:sp>
        <p:nvSpPr>
          <p:cNvPr id="497" name="Abgerundetes Rechteck 496">
            <a:extLst>
              <a:ext uri="{FF2B5EF4-FFF2-40B4-BE49-F238E27FC236}">
                <a16:creationId xmlns:a16="http://schemas.microsoft.com/office/drawing/2014/main" id="{D309A657-6596-AE15-C51A-66FC97B4F1BD}"/>
              </a:ext>
            </a:extLst>
          </p:cNvPr>
          <p:cNvSpPr/>
          <p:nvPr/>
        </p:nvSpPr>
        <p:spPr>
          <a:xfrm>
            <a:off x="5320680" y="4482802"/>
            <a:ext cx="2160240" cy="44194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00" dirty="0"/>
          </a:p>
        </p:txBody>
      </p:sp>
      <p:sp>
        <p:nvSpPr>
          <p:cNvPr id="498" name="Textfeld 497">
            <a:extLst>
              <a:ext uri="{FF2B5EF4-FFF2-40B4-BE49-F238E27FC236}">
                <a16:creationId xmlns:a16="http://schemas.microsoft.com/office/drawing/2014/main" id="{D7F055F6-2B77-C379-4E56-FD1F9DACBBB2}"/>
              </a:ext>
            </a:extLst>
          </p:cNvPr>
          <p:cNvSpPr txBox="1"/>
          <p:nvPr/>
        </p:nvSpPr>
        <p:spPr>
          <a:xfrm>
            <a:off x="7789854" y="4499149"/>
            <a:ext cx="22322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dirty="0">
                <a:latin typeface="Grundschrift" panose="03010100010101010101" pitchFamily="66" charset="0"/>
              </a:rPr>
              <a:t>23 : 4 =      R: </a:t>
            </a:r>
          </a:p>
        </p:txBody>
      </p:sp>
      <p:sp>
        <p:nvSpPr>
          <p:cNvPr id="499" name="Abgerundetes Rechteck 498">
            <a:extLst>
              <a:ext uri="{FF2B5EF4-FFF2-40B4-BE49-F238E27FC236}">
                <a16:creationId xmlns:a16="http://schemas.microsoft.com/office/drawing/2014/main" id="{AE136319-00FD-15F4-63F7-74AACCB7A466}"/>
              </a:ext>
            </a:extLst>
          </p:cNvPr>
          <p:cNvSpPr/>
          <p:nvPr/>
        </p:nvSpPr>
        <p:spPr>
          <a:xfrm>
            <a:off x="7768952" y="4482802"/>
            <a:ext cx="2088232" cy="44194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00" dirty="0"/>
          </a:p>
        </p:txBody>
      </p:sp>
      <p:sp>
        <p:nvSpPr>
          <p:cNvPr id="500" name="Textfeld 499">
            <a:extLst>
              <a:ext uri="{FF2B5EF4-FFF2-40B4-BE49-F238E27FC236}">
                <a16:creationId xmlns:a16="http://schemas.microsoft.com/office/drawing/2014/main" id="{7B0C9CD3-5901-FD43-CB5A-7CF9A82A4052}"/>
              </a:ext>
            </a:extLst>
          </p:cNvPr>
          <p:cNvSpPr txBox="1"/>
          <p:nvPr/>
        </p:nvSpPr>
        <p:spPr>
          <a:xfrm>
            <a:off x="10289232" y="4512568"/>
            <a:ext cx="21393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dirty="0">
                <a:latin typeface="Grundschrift" panose="03010100010101010101" pitchFamily="66" charset="0"/>
              </a:rPr>
              <a:t>24 : 4 =      R: </a:t>
            </a:r>
          </a:p>
        </p:txBody>
      </p:sp>
      <p:pic>
        <p:nvPicPr>
          <p:cNvPr id="3" name="Grafik 2" descr="Bleistift Silhouette">
            <a:extLst>
              <a:ext uri="{FF2B5EF4-FFF2-40B4-BE49-F238E27FC236}">
                <a16:creationId xmlns:a16="http://schemas.microsoft.com/office/drawing/2014/main" id="{C9E5B97D-6407-D8A8-A4F9-741917323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 rot="996386" flipH="1">
            <a:off x="59998" y="3210530"/>
            <a:ext cx="535347" cy="497997"/>
          </a:xfrm>
          <a:prstGeom prst="rect">
            <a:avLst/>
          </a:prstGeom>
        </p:spPr>
      </p:pic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34C00366-FE69-8071-9EB4-AA2D7C2A84A1}"/>
              </a:ext>
            </a:extLst>
          </p:cNvPr>
          <p:cNvSpPr/>
          <p:nvPr/>
        </p:nvSpPr>
        <p:spPr>
          <a:xfrm>
            <a:off x="10260000" y="4482000"/>
            <a:ext cx="2088232" cy="44194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00" dirty="0"/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727B3D18-587D-CDCD-DF7F-D4C8BEA4F109}"/>
              </a:ext>
            </a:extLst>
          </p:cNvPr>
          <p:cNvSpPr/>
          <p:nvPr/>
        </p:nvSpPr>
        <p:spPr bwMode="auto">
          <a:xfrm>
            <a:off x="2800400" y="1319365"/>
            <a:ext cx="1872208" cy="608539"/>
          </a:xfrm>
          <a:prstGeom prst="roundRect">
            <a:avLst/>
          </a:prstGeom>
          <a:noFill/>
          <a:ln w="50800">
            <a:solidFill>
              <a:srgbClr val="FF7E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B92331D-46AD-2B5F-B8E6-667343B60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98799">
            <a:off x="632799" y="411740"/>
            <a:ext cx="622404" cy="72948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C3E63A1-8DB3-141F-3E7D-989B7E90E3F0}"/>
              </a:ext>
            </a:extLst>
          </p:cNvPr>
          <p:cNvSpPr txBox="1"/>
          <p:nvPr/>
        </p:nvSpPr>
        <p:spPr>
          <a:xfrm>
            <a:off x="655344" y="6799105"/>
            <a:ext cx="1025503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000" dirty="0">
                <a:latin typeface="Grundschrift" panose="03010100010101010101" pitchFamily="66" charset="0"/>
              </a:rPr>
              <a:t>Wie verändert sich der Rest? Beschreibe und erkläre!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9C5881A-88ED-CAA0-1227-CC7B2349D0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98799">
            <a:off x="224010" y="6827355"/>
            <a:ext cx="371671" cy="435614"/>
          </a:xfrm>
          <a:prstGeom prst="rect">
            <a:avLst/>
          </a:prstGeom>
        </p:spPr>
      </p:pic>
      <p:pic>
        <p:nvPicPr>
          <p:cNvPr id="18" name="Grafik 17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A2B25AAD-C202-C5CE-C11B-F102D95B4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5087" y="4396"/>
            <a:ext cx="4446513" cy="282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33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62E61-7E5F-6848-C006-C406304EC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F412B5-B610-519B-10D7-D7DFA68C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25</a:t>
            </a:fld>
            <a:endParaRPr lang="de-DE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E9D9DF4E-D535-A5CB-61FF-5E1DB8678EB3}"/>
              </a:ext>
            </a:extLst>
          </p:cNvPr>
          <p:cNvSpPr txBox="1"/>
          <p:nvPr/>
        </p:nvSpPr>
        <p:spPr bwMode="auto">
          <a:xfrm>
            <a:off x="2433118" y="8751764"/>
            <a:ext cx="793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Reduktion: Fokussierung der Grundvorstellung Aufteilen - Forschungsblatt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  <a:p>
            <a:pPr algn="ctr">
              <a:defRPr/>
            </a:pPr>
            <a:r>
              <a:rPr lang="de-DE" sz="1200" b="1" dirty="0">
                <a:latin typeface="Grundschrift" panose="03010100010101010101" pitchFamily="66" charset="0"/>
                <a:ea typeface="Verdana" panose="020B0604030504040204" pitchFamily="34" charset="0"/>
              </a:rPr>
              <a:t> 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  <p:sp>
        <p:nvSpPr>
          <p:cNvPr id="199" name="Textfeld 198">
            <a:extLst>
              <a:ext uri="{FF2B5EF4-FFF2-40B4-BE49-F238E27FC236}">
                <a16:creationId xmlns:a16="http://schemas.microsoft.com/office/drawing/2014/main" id="{8DFA8408-9270-7648-4615-D00C9EAB6D6A}"/>
              </a:ext>
            </a:extLst>
          </p:cNvPr>
          <p:cNvSpPr txBox="1"/>
          <p:nvPr/>
        </p:nvSpPr>
        <p:spPr bwMode="auto">
          <a:xfrm>
            <a:off x="568152" y="3288432"/>
            <a:ext cx="11752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rundschrift" panose="03010100010101010101" pitchFamily="66" charset="0"/>
              </a:rPr>
              <a:t>Zeichne ein und notiere.</a:t>
            </a:r>
          </a:p>
        </p:txBody>
      </p:sp>
      <p:sp>
        <p:nvSpPr>
          <p:cNvPr id="252" name="Textfeld 251">
            <a:extLst>
              <a:ext uri="{FF2B5EF4-FFF2-40B4-BE49-F238E27FC236}">
                <a16:creationId xmlns:a16="http://schemas.microsoft.com/office/drawing/2014/main" id="{2AB4372D-7E73-435D-BFC6-F51C9673AB4C}"/>
              </a:ext>
            </a:extLst>
          </p:cNvPr>
          <p:cNvSpPr txBox="1"/>
          <p:nvPr/>
        </p:nvSpPr>
        <p:spPr>
          <a:xfrm>
            <a:off x="280120" y="4509804"/>
            <a:ext cx="19442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dirty="0">
                <a:latin typeface="Grundschrift" panose="03010100010101010101" pitchFamily="66" charset="0"/>
              </a:rPr>
              <a:t>15 : 3 =      R: </a:t>
            </a:r>
          </a:p>
        </p:txBody>
      </p:sp>
      <p:sp>
        <p:nvSpPr>
          <p:cNvPr id="253" name="Abgerundetes Rechteck 252">
            <a:extLst>
              <a:ext uri="{FF2B5EF4-FFF2-40B4-BE49-F238E27FC236}">
                <a16:creationId xmlns:a16="http://schemas.microsoft.com/office/drawing/2014/main" id="{E3293000-2646-B200-2E61-C56EE4BC5A2D}"/>
              </a:ext>
            </a:extLst>
          </p:cNvPr>
          <p:cNvSpPr/>
          <p:nvPr/>
        </p:nvSpPr>
        <p:spPr>
          <a:xfrm>
            <a:off x="280120" y="4493457"/>
            <a:ext cx="2109134" cy="44194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00" dirty="0"/>
          </a:p>
        </p:txBody>
      </p:sp>
      <p:grpSp>
        <p:nvGrpSpPr>
          <p:cNvPr id="260" name="Gruppieren 259">
            <a:extLst>
              <a:ext uri="{FF2B5EF4-FFF2-40B4-BE49-F238E27FC236}">
                <a16:creationId xmlns:a16="http://schemas.microsoft.com/office/drawing/2014/main" id="{6B6A98DF-6CBC-B17C-1430-718CD5265435}"/>
              </a:ext>
            </a:extLst>
          </p:cNvPr>
          <p:cNvGrpSpPr/>
          <p:nvPr/>
        </p:nvGrpSpPr>
        <p:grpSpPr>
          <a:xfrm>
            <a:off x="352128" y="5295935"/>
            <a:ext cx="879529" cy="350408"/>
            <a:chOff x="2407279" y="5656014"/>
            <a:chExt cx="1036211" cy="425773"/>
          </a:xfrm>
        </p:grpSpPr>
        <p:pic>
          <p:nvPicPr>
            <p:cNvPr id="241" name="Grafik 240">
              <a:extLst>
                <a:ext uri="{FF2B5EF4-FFF2-40B4-BE49-F238E27FC236}">
                  <a16:creationId xmlns:a16="http://schemas.microsoft.com/office/drawing/2014/main" id="{20C31CA1-D0CA-357E-8079-39D79469D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407279" y="5867174"/>
              <a:ext cx="206131" cy="211159"/>
            </a:xfrm>
            <a:prstGeom prst="rect">
              <a:avLst/>
            </a:prstGeom>
          </p:spPr>
        </p:pic>
        <p:pic>
          <p:nvPicPr>
            <p:cNvPr id="242" name="Grafik 241">
              <a:extLst>
                <a:ext uri="{FF2B5EF4-FFF2-40B4-BE49-F238E27FC236}">
                  <a16:creationId xmlns:a16="http://schemas.microsoft.com/office/drawing/2014/main" id="{F8F98BB6-C730-CBA0-518E-7975BE5E0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613808" y="5867174"/>
              <a:ext cx="206131" cy="211159"/>
            </a:xfrm>
            <a:prstGeom prst="rect">
              <a:avLst/>
            </a:prstGeom>
          </p:spPr>
        </p:pic>
        <p:pic>
          <p:nvPicPr>
            <p:cNvPr id="243" name="Grafik 242">
              <a:extLst>
                <a:ext uri="{FF2B5EF4-FFF2-40B4-BE49-F238E27FC236}">
                  <a16:creationId xmlns:a16="http://schemas.microsoft.com/office/drawing/2014/main" id="{35C2400D-175D-AA56-4E0C-C2AD4F667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823876" y="5870628"/>
              <a:ext cx="206131" cy="211159"/>
            </a:xfrm>
            <a:prstGeom prst="rect">
              <a:avLst/>
            </a:prstGeom>
          </p:spPr>
        </p:pic>
        <p:pic>
          <p:nvPicPr>
            <p:cNvPr id="244" name="Grafik 243">
              <a:extLst>
                <a:ext uri="{FF2B5EF4-FFF2-40B4-BE49-F238E27FC236}">
                  <a16:creationId xmlns:a16="http://schemas.microsoft.com/office/drawing/2014/main" id="{035C2232-E937-1EF0-03C2-4AEC770E3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027619" y="5867173"/>
              <a:ext cx="206131" cy="211159"/>
            </a:xfrm>
            <a:prstGeom prst="rect">
              <a:avLst/>
            </a:prstGeom>
          </p:spPr>
        </p:pic>
        <p:pic>
          <p:nvPicPr>
            <p:cNvPr id="245" name="Grafik 244">
              <a:extLst>
                <a:ext uri="{FF2B5EF4-FFF2-40B4-BE49-F238E27FC236}">
                  <a16:creationId xmlns:a16="http://schemas.microsoft.com/office/drawing/2014/main" id="{80679BCC-DFBA-0D62-ECB8-C590D15F9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235858" y="5867173"/>
              <a:ext cx="206131" cy="211159"/>
            </a:xfrm>
            <a:prstGeom prst="rect">
              <a:avLst/>
            </a:prstGeom>
          </p:spPr>
        </p:pic>
        <p:grpSp>
          <p:nvGrpSpPr>
            <p:cNvPr id="259" name="Gruppieren 258">
              <a:extLst>
                <a:ext uri="{FF2B5EF4-FFF2-40B4-BE49-F238E27FC236}">
                  <a16:creationId xmlns:a16="http://schemas.microsoft.com/office/drawing/2014/main" id="{E374E093-6E34-B715-5B4E-053BF5275A4F}"/>
                </a:ext>
              </a:extLst>
            </p:cNvPr>
            <p:cNvGrpSpPr/>
            <p:nvPr/>
          </p:nvGrpSpPr>
          <p:grpSpPr>
            <a:xfrm>
              <a:off x="2408780" y="5656014"/>
              <a:ext cx="1034710" cy="214614"/>
              <a:chOff x="2368352" y="5664696"/>
              <a:chExt cx="1034710" cy="214614"/>
            </a:xfrm>
          </p:grpSpPr>
          <p:pic>
            <p:nvPicPr>
              <p:cNvPr id="254" name="Grafik 253">
                <a:extLst>
                  <a:ext uri="{FF2B5EF4-FFF2-40B4-BE49-F238E27FC236}">
                    <a16:creationId xmlns:a16="http://schemas.microsoft.com/office/drawing/2014/main" id="{00E323EA-768F-4B3A-347E-13B7A4DCD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55" name="Grafik 254">
                <a:extLst>
                  <a:ext uri="{FF2B5EF4-FFF2-40B4-BE49-F238E27FC236}">
                    <a16:creationId xmlns:a16="http://schemas.microsoft.com/office/drawing/2014/main" id="{FD0212B0-5A60-111A-789B-549F2F863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56" name="Grafik 255">
                <a:extLst>
                  <a:ext uri="{FF2B5EF4-FFF2-40B4-BE49-F238E27FC236}">
                    <a16:creationId xmlns:a16="http://schemas.microsoft.com/office/drawing/2014/main" id="{3EE99710-DED7-F48A-F87F-569910B70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57" name="Grafik 256">
                <a:extLst>
                  <a:ext uri="{FF2B5EF4-FFF2-40B4-BE49-F238E27FC236}">
                    <a16:creationId xmlns:a16="http://schemas.microsoft.com/office/drawing/2014/main" id="{CE645512-639E-B524-4D1B-4C099FE8F6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58" name="Grafik 257">
                <a:extLst>
                  <a:ext uri="{FF2B5EF4-FFF2-40B4-BE49-F238E27FC236}">
                    <a16:creationId xmlns:a16="http://schemas.microsoft.com/office/drawing/2014/main" id="{793CE2F9-1F3C-6C7C-5F87-7F8134906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</p:grpSp>
      <p:grpSp>
        <p:nvGrpSpPr>
          <p:cNvPr id="267" name="Gruppieren 266">
            <a:extLst>
              <a:ext uri="{FF2B5EF4-FFF2-40B4-BE49-F238E27FC236}">
                <a16:creationId xmlns:a16="http://schemas.microsoft.com/office/drawing/2014/main" id="{0DD6DA70-ECC8-348C-7798-8F5828DDD0E0}"/>
              </a:ext>
            </a:extLst>
          </p:cNvPr>
          <p:cNvGrpSpPr/>
          <p:nvPr/>
        </p:nvGrpSpPr>
        <p:grpSpPr>
          <a:xfrm>
            <a:off x="1274073" y="5293092"/>
            <a:ext cx="878255" cy="176626"/>
            <a:chOff x="2368352" y="5664696"/>
            <a:chExt cx="1034710" cy="214614"/>
          </a:xfrm>
        </p:grpSpPr>
        <p:pic>
          <p:nvPicPr>
            <p:cNvPr id="268" name="Grafik 267">
              <a:extLst>
                <a:ext uri="{FF2B5EF4-FFF2-40B4-BE49-F238E27FC236}">
                  <a16:creationId xmlns:a16="http://schemas.microsoft.com/office/drawing/2014/main" id="{9A1F2AA5-F260-0ADE-DCD0-B1E05629E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368352" y="5664697"/>
              <a:ext cx="206131" cy="211159"/>
            </a:xfrm>
            <a:prstGeom prst="rect">
              <a:avLst/>
            </a:prstGeom>
          </p:spPr>
        </p:pic>
        <p:pic>
          <p:nvPicPr>
            <p:cNvPr id="269" name="Grafik 268">
              <a:extLst>
                <a:ext uri="{FF2B5EF4-FFF2-40B4-BE49-F238E27FC236}">
                  <a16:creationId xmlns:a16="http://schemas.microsoft.com/office/drawing/2014/main" id="{7B9C58F7-F539-34C2-D1CC-50AE720CF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574881" y="5664697"/>
              <a:ext cx="206131" cy="211159"/>
            </a:xfrm>
            <a:prstGeom prst="rect">
              <a:avLst/>
            </a:prstGeom>
          </p:spPr>
        </p:pic>
        <p:pic>
          <p:nvPicPr>
            <p:cNvPr id="270" name="Grafik 269">
              <a:extLst>
                <a:ext uri="{FF2B5EF4-FFF2-40B4-BE49-F238E27FC236}">
                  <a16:creationId xmlns:a16="http://schemas.microsoft.com/office/drawing/2014/main" id="{DE61E6BD-D74C-9F44-DC37-849E3EB04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784949" y="5668151"/>
              <a:ext cx="206131" cy="211159"/>
            </a:xfrm>
            <a:prstGeom prst="rect">
              <a:avLst/>
            </a:prstGeom>
          </p:spPr>
        </p:pic>
        <p:pic>
          <p:nvPicPr>
            <p:cNvPr id="271" name="Grafik 270">
              <a:extLst>
                <a:ext uri="{FF2B5EF4-FFF2-40B4-BE49-F238E27FC236}">
                  <a16:creationId xmlns:a16="http://schemas.microsoft.com/office/drawing/2014/main" id="{595319F5-D6DD-4AD9-4370-C7F6CF41B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988692" y="5664696"/>
              <a:ext cx="206131" cy="211159"/>
            </a:xfrm>
            <a:prstGeom prst="rect">
              <a:avLst/>
            </a:prstGeom>
          </p:spPr>
        </p:pic>
        <p:pic>
          <p:nvPicPr>
            <p:cNvPr id="272" name="Grafik 271">
              <a:extLst>
                <a:ext uri="{FF2B5EF4-FFF2-40B4-BE49-F238E27FC236}">
                  <a16:creationId xmlns:a16="http://schemas.microsoft.com/office/drawing/2014/main" id="{48A619A5-921C-D425-9AE6-B1FFB4F6F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96931" y="5664696"/>
              <a:ext cx="206131" cy="211159"/>
            </a:xfrm>
            <a:prstGeom prst="rect">
              <a:avLst/>
            </a:prstGeom>
          </p:spPr>
        </p:pic>
      </p:grpSp>
      <p:grpSp>
        <p:nvGrpSpPr>
          <p:cNvPr id="397" name="Gruppieren 396">
            <a:extLst>
              <a:ext uri="{FF2B5EF4-FFF2-40B4-BE49-F238E27FC236}">
                <a16:creationId xmlns:a16="http://schemas.microsoft.com/office/drawing/2014/main" id="{396F6312-2616-779B-B54C-676F8FB50114}"/>
              </a:ext>
            </a:extLst>
          </p:cNvPr>
          <p:cNvGrpSpPr/>
          <p:nvPr/>
        </p:nvGrpSpPr>
        <p:grpSpPr>
          <a:xfrm>
            <a:off x="5468038" y="5277733"/>
            <a:ext cx="879529" cy="350408"/>
            <a:chOff x="2407279" y="5656014"/>
            <a:chExt cx="1036211" cy="425773"/>
          </a:xfrm>
        </p:grpSpPr>
        <p:pic>
          <p:nvPicPr>
            <p:cNvPr id="410" name="Grafik 409">
              <a:extLst>
                <a:ext uri="{FF2B5EF4-FFF2-40B4-BE49-F238E27FC236}">
                  <a16:creationId xmlns:a16="http://schemas.microsoft.com/office/drawing/2014/main" id="{C468DE62-9AC4-B4B6-1EAF-E28816ADD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407279" y="5867174"/>
              <a:ext cx="206131" cy="211159"/>
            </a:xfrm>
            <a:prstGeom prst="rect">
              <a:avLst/>
            </a:prstGeom>
          </p:spPr>
        </p:pic>
        <p:pic>
          <p:nvPicPr>
            <p:cNvPr id="411" name="Grafik 410">
              <a:extLst>
                <a:ext uri="{FF2B5EF4-FFF2-40B4-BE49-F238E27FC236}">
                  <a16:creationId xmlns:a16="http://schemas.microsoft.com/office/drawing/2014/main" id="{86F94CD2-94FD-2873-C197-DD01FEDC9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613808" y="5867174"/>
              <a:ext cx="206131" cy="211159"/>
            </a:xfrm>
            <a:prstGeom prst="rect">
              <a:avLst/>
            </a:prstGeom>
          </p:spPr>
        </p:pic>
        <p:pic>
          <p:nvPicPr>
            <p:cNvPr id="412" name="Grafik 411">
              <a:extLst>
                <a:ext uri="{FF2B5EF4-FFF2-40B4-BE49-F238E27FC236}">
                  <a16:creationId xmlns:a16="http://schemas.microsoft.com/office/drawing/2014/main" id="{079EB380-CC56-18B7-5D52-8632DBC21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823876" y="5870628"/>
              <a:ext cx="206131" cy="211159"/>
            </a:xfrm>
            <a:prstGeom prst="rect">
              <a:avLst/>
            </a:prstGeom>
          </p:spPr>
        </p:pic>
        <p:pic>
          <p:nvPicPr>
            <p:cNvPr id="413" name="Grafik 412">
              <a:extLst>
                <a:ext uri="{FF2B5EF4-FFF2-40B4-BE49-F238E27FC236}">
                  <a16:creationId xmlns:a16="http://schemas.microsoft.com/office/drawing/2014/main" id="{BE6E50E7-5AB5-8170-6ED6-1820B2737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027619" y="5867173"/>
              <a:ext cx="206131" cy="211159"/>
            </a:xfrm>
            <a:prstGeom prst="rect">
              <a:avLst/>
            </a:prstGeom>
          </p:spPr>
        </p:pic>
        <p:pic>
          <p:nvPicPr>
            <p:cNvPr id="414" name="Grafik 413">
              <a:extLst>
                <a:ext uri="{FF2B5EF4-FFF2-40B4-BE49-F238E27FC236}">
                  <a16:creationId xmlns:a16="http://schemas.microsoft.com/office/drawing/2014/main" id="{2372A0F2-D34A-4DAE-E15F-660D354B2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235858" y="5867173"/>
              <a:ext cx="206131" cy="211159"/>
            </a:xfrm>
            <a:prstGeom prst="rect">
              <a:avLst/>
            </a:prstGeom>
          </p:spPr>
        </p:pic>
        <p:grpSp>
          <p:nvGrpSpPr>
            <p:cNvPr id="415" name="Gruppieren 414">
              <a:extLst>
                <a:ext uri="{FF2B5EF4-FFF2-40B4-BE49-F238E27FC236}">
                  <a16:creationId xmlns:a16="http://schemas.microsoft.com/office/drawing/2014/main" id="{A2997212-0215-F710-6572-AAEDC81E6AED}"/>
                </a:ext>
              </a:extLst>
            </p:cNvPr>
            <p:cNvGrpSpPr/>
            <p:nvPr/>
          </p:nvGrpSpPr>
          <p:grpSpPr>
            <a:xfrm>
              <a:off x="2408780" y="5656014"/>
              <a:ext cx="1034710" cy="214614"/>
              <a:chOff x="2368352" y="5664696"/>
              <a:chExt cx="1034710" cy="214614"/>
            </a:xfrm>
          </p:grpSpPr>
          <p:pic>
            <p:nvPicPr>
              <p:cNvPr id="416" name="Grafik 415">
                <a:extLst>
                  <a:ext uri="{FF2B5EF4-FFF2-40B4-BE49-F238E27FC236}">
                    <a16:creationId xmlns:a16="http://schemas.microsoft.com/office/drawing/2014/main" id="{476F6A55-2D19-517A-433F-6E734E130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17" name="Grafik 416">
                <a:extLst>
                  <a:ext uri="{FF2B5EF4-FFF2-40B4-BE49-F238E27FC236}">
                    <a16:creationId xmlns:a16="http://schemas.microsoft.com/office/drawing/2014/main" id="{7F75E717-C8C0-2E62-C49B-A0E6075C97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18" name="Grafik 417">
                <a:extLst>
                  <a:ext uri="{FF2B5EF4-FFF2-40B4-BE49-F238E27FC236}">
                    <a16:creationId xmlns:a16="http://schemas.microsoft.com/office/drawing/2014/main" id="{632B7BD8-0BC0-E74A-B6A6-FE4403F59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19" name="Grafik 418">
                <a:extLst>
                  <a:ext uri="{FF2B5EF4-FFF2-40B4-BE49-F238E27FC236}">
                    <a16:creationId xmlns:a16="http://schemas.microsoft.com/office/drawing/2014/main" id="{F18EF82E-61CA-BDF7-9A09-5FE9F36938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20" name="Grafik 419">
                <a:extLst>
                  <a:ext uri="{FF2B5EF4-FFF2-40B4-BE49-F238E27FC236}">
                    <a16:creationId xmlns:a16="http://schemas.microsoft.com/office/drawing/2014/main" id="{9976C8DE-6D4C-C852-DE18-D2F407EF70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</p:grpSp>
      <p:pic>
        <p:nvPicPr>
          <p:cNvPr id="399" name="Grafik 398">
            <a:extLst>
              <a:ext uri="{FF2B5EF4-FFF2-40B4-BE49-F238E27FC236}">
                <a16:creationId xmlns:a16="http://schemas.microsoft.com/office/drawing/2014/main" id="{7C1B314C-7AE4-0B26-1C46-12F0B8622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88709" y="5448673"/>
            <a:ext cx="174963" cy="173782"/>
          </a:xfrm>
          <a:prstGeom prst="rect">
            <a:avLst/>
          </a:prstGeom>
        </p:spPr>
      </p:pic>
      <p:pic>
        <p:nvPicPr>
          <p:cNvPr id="400" name="Grafik 399">
            <a:extLst>
              <a:ext uri="{FF2B5EF4-FFF2-40B4-BE49-F238E27FC236}">
                <a16:creationId xmlns:a16="http://schemas.microsoft.com/office/drawing/2014/main" id="{09C459E1-6E24-1095-DAF5-B74653BE3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64009" y="5448673"/>
            <a:ext cx="174963" cy="173782"/>
          </a:xfrm>
          <a:prstGeom prst="rect">
            <a:avLst/>
          </a:prstGeom>
        </p:spPr>
      </p:pic>
      <p:grpSp>
        <p:nvGrpSpPr>
          <p:cNvPr id="404" name="Gruppieren 403">
            <a:extLst>
              <a:ext uri="{FF2B5EF4-FFF2-40B4-BE49-F238E27FC236}">
                <a16:creationId xmlns:a16="http://schemas.microsoft.com/office/drawing/2014/main" id="{77A87733-7502-0BAD-B597-C651B859CE09}"/>
              </a:ext>
            </a:extLst>
          </p:cNvPr>
          <p:cNvGrpSpPr/>
          <p:nvPr/>
        </p:nvGrpSpPr>
        <p:grpSpPr>
          <a:xfrm>
            <a:off x="6389983" y="5274890"/>
            <a:ext cx="878255" cy="176626"/>
            <a:chOff x="2368352" y="5664696"/>
            <a:chExt cx="1034710" cy="214614"/>
          </a:xfrm>
        </p:grpSpPr>
        <p:pic>
          <p:nvPicPr>
            <p:cNvPr id="405" name="Grafik 404">
              <a:extLst>
                <a:ext uri="{FF2B5EF4-FFF2-40B4-BE49-F238E27FC236}">
                  <a16:creationId xmlns:a16="http://schemas.microsoft.com/office/drawing/2014/main" id="{A8DCAA6E-7F04-617E-32D4-894D3CC51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368352" y="5664697"/>
              <a:ext cx="206131" cy="211159"/>
            </a:xfrm>
            <a:prstGeom prst="rect">
              <a:avLst/>
            </a:prstGeom>
          </p:spPr>
        </p:pic>
        <p:pic>
          <p:nvPicPr>
            <p:cNvPr id="406" name="Grafik 405">
              <a:extLst>
                <a:ext uri="{FF2B5EF4-FFF2-40B4-BE49-F238E27FC236}">
                  <a16:creationId xmlns:a16="http://schemas.microsoft.com/office/drawing/2014/main" id="{FF440660-DEFF-FF23-176F-F8126CEB0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574881" y="5664697"/>
              <a:ext cx="206131" cy="211159"/>
            </a:xfrm>
            <a:prstGeom prst="rect">
              <a:avLst/>
            </a:prstGeom>
          </p:spPr>
        </p:pic>
        <p:pic>
          <p:nvPicPr>
            <p:cNvPr id="407" name="Grafik 406">
              <a:extLst>
                <a:ext uri="{FF2B5EF4-FFF2-40B4-BE49-F238E27FC236}">
                  <a16:creationId xmlns:a16="http://schemas.microsoft.com/office/drawing/2014/main" id="{14854277-A390-F355-D259-A5D96A4B6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784949" y="5668151"/>
              <a:ext cx="206131" cy="211159"/>
            </a:xfrm>
            <a:prstGeom prst="rect">
              <a:avLst/>
            </a:prstGeom>
          </p:spPr>
        </p:pic>
        <p:pic>
          <p:nvPicPr>
            <p:cNvPr id="408" name="Grafik 407">
              <a:extLst>
                <a:ext uri="{FF2B5EF4-FFF2-40B4-BE49-F238E27FC236}">
                  <a16:creationId xmlns:a16="http://schemas.microsoft.com/office/drawing/2014/main" id="{233B3255-2834-124F-9954-F912633F1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988692" y="5664696"/>
              <a:ext cx="206131" cy="211159"/>
            </a:xfrm>
            <a:prstGeom prst="rect">
              <a:avLst/>
            </a:prstGeom>
          </p:spPr>
        </p:pic>
        <p:pic>
          <p:nvPicPr>
            <p:cNvPr id="409" name="Grafik 408">
              <a:extLst>
                <a:ext uri="{FF2B5EF4-FFF2-40B4-BE49-F238E27FC236}">
                  <a16:creationId xmlns:a16="http://schemas.microsoft.com/office/drawing/2014/main" id="{4553486A-28E6-03B4-AE08-96AA34E3C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96931" y="5664696"/>
              <a:ext cx="206131" cy="211159"/>
            </a:xfrm>
            <a:prstGeom prst="rect">
              <a:avLst/>
            </a:prstGeom>
          </p:spPr>
        </p:pic>
      </p:grpSp>
      <p:pic>
        <p:nvPicPr>
          <p:cNvPr id="435" name="Grafik 434">
            <a:extLst>
              <a:ext uri="{FF2B5EF4-FFF2-40B4-BE49-F238E27FC236}">
                <a16:creationId xmlns:a16="http://schemas.microsoft.com/office/drawing/2014/main" id="{C919E1FB-2036-D192-C409-4BFF89AB2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12968" y="5451516"/>
            <a:ext cx="174963" cy="173782"/>
          </a:xfrm>
          <a:prstGeom prst="rect">
            <a:avLst/>
          </a:prstGeom>
        </p:spPr>
      </p:pic>
      <p:pic>
        <p:nvPicPr>
          <p:cNvPr id="436" name="Grafik 435">
            <a:extLst>
              <a:ext uri="{FF2B5EF4-FFF2-40B4-BE49-F238E27FC236}">
                <a16:creationId xmlns:a16="http://schemas.microsoft.com/office/drawing/2014/main" id="{D322E5C9-1405-17A8-93B1-CBB85EDBD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88268" y="5451516"/>
            <a:ext cx="174963" cy="173782"/>
          </a:xfrm>
          <a:prstGeom prst="rect">
            <a:avLst/>
          </a:prstGeom>
        </p:spPr>
      </p:pic>
      <p:pic>
        <p:nvPicPr>
          <p:cNvPr id="437" name="Grafik 436">
            <a:extLst>
              <a:ext uri="{FF2B5EF4-FFF2-40B4-BE49-F238E27FC236}">
                <a16:creationId xmlns:a16="http://schemas.microsoft.com/office/drawing/2014/main" id="{8269A538-5211-2736-ACF5-7257AE6A4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266573" y="5454359"/>
            <a:ext cx="174963" cy="173782"/>
          </a:xfrm>
          <a:prstGeom prst="rect">
            <a:avLst/>
          </a:prstGeom>
        </p:spPr>
      </p:pic>
      <p:pic>
        <p:nvPicPr>
          <p:cNvPr id="438" name="Grafik 437">
            <a:extLst>
              <a:ext uri="{FF2B5EF4-FFF2-40B4-BE49-F238E27FC236}">
                <a16:creationId xmlns:a16="http://schemas.microsoft.com/office/drawing/2014/main" id="{EF01FF2B-B05F-8900-5E51-39800BCF7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39508" y="5451515"/>
            <a:ext cx="174963" cy="173782"/>
          </a:xfrm>
          <a:prstGeom prst="rect">
            <a:avLst/>
          </a:prstGeom>
        </p:spPr>
      </p:pic>
      <p:pic>
        <p:nvPicPr>
          <p:cNvPr id="439" name="Grafik 438">
            <a:extLst>
              <a:ext uri="{FF2B5EF4-FFF2-40B4-BE49-F238E27FC236}">
                <a16:creationId xmlns:a16="http://schemas.microsoft.com/office/drawing/2014/main" id="{E388482C-11A4-F761-5E6D-77F03D213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16260" y="5451515"/>
            <a:ext cx="174963" cy="173782"/>
          </a:xfrm>
          <a:prstGeom prst="rect">
            <a:avLst/>
          </a:prstGeom>
        </p:spPr>
      </p:pic>
      <p:grpSp>
        <p:nvGrpSpPr>
          <p:cNvPr id="440" name="Gruppieren 439">
            <a:extLst>
              <a:ext uri="{FF2B5EF4-FFF2-40B4-BE49-F238E27FC236}">
                <a16:creationId xmlns:a16="http://schemas.microsoft.com/office/drawing/2014/main" id="{8153452D-36B2-F881-339F-633E6455DAE7}"/>
              </a:ext>
            </a:extLst>
          </p:cNvPr>
          <p:cNvGrpSpPr/>
          <p:nvPr/>
        </p:nvGrpSpPr>
        <p:grpSpPr>
          <a:xfrm>
            <a:off x="7914242" y="5277733"/>
            <a:ext cx="878255" cy="176626"/>
            <a:chOff x="2368352" y="5664696"/>
            <a:chExt cx="1034710" cy="214614"/>
          </a:xfrm>
        </p:grpSpPr>
        <p:pic>
          <p:nvPicPr>
            <p:cNvPr id="441" name="Grafik 440">
              <a:extLst>
                <a:ext uri="{FF2B5EF4-FFF2-40B4-BE49-F238E27FC236}">
                  <a16:creationId xmlns:a16="http://schemas.microsoft.com/office/drawing/2014/main" id="{B9D02FD1-FC1C-053D-2F61-36F1C829E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368352" y="5664697"/>
              <a:ext cx="206131" cy="211159"/>
            </a:xfrm>
            <a:prstGeom prst="rect">
              <a:avLst/>
            </a:prstGeom>
          </p:spPr>
        </p:pic>
        <p:pic>
          <p:nvPicPr>
            <p:cNvPr id="442" name="Grafik 441">
              <a:extLst>
                <a:ext uri="{FF2B5EF4-FFF2-40B4-BE49-F238E27FC236}">
                  <a16:creationId xmlns:a16="http://schemas.microsoft.com/office/drawing/2014/main" id="{154492ED-EEF3-C3BA-33E7-EF5C25482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574881" y="5664697"/>
              <a:ext cx="206131" cy="211159"/>
            </a:xfrm>
            <a:prstGeom prst="rect">
              <a:avLst/>
            </a:prstGeom>
          </p:spPr>
        </p:pic>
        <p:pic>
          <p:nvPicPr>
            <p:cNvPr id="443" name="Grafik 442">
              <a:extLst>
                <a:ext uri="{FF2B5EF4-FFF2-40B4-BE49-F238E27FC236}">
                  <a16:creationId xmlns:a16="http://schemas.microsoft.com/office/drawing/2014/main" id="{0A94A395-7F86-BD29-6AF0-0635A1F6D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784949" y="5668151"/>
              <a:ext cx="206131" cy="211159"/>
            </a:xfrm>
            <a:prstGeom prst="rect">
              <a:avLst/>
            </a:prstGeom>
          </p:spPr>
        </p:pic>
        <p:pic>
          <p:nvPicPr>
            <p:cNvPr id="444" name="Grafik 443">
              <a:extLst>
                <a:ext uri="{FF2B5EF4-FFF2-40B4-BE49-F238E27FC236}">
                  <a16:creationId xmlns:a16="http://schemas.microsoft.com/office/drawing/2014/main" id="{6BDF45E8-FED5-66DE-32E4-A4F88E9DC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988692" y="5664696"/>
              <a:ext cx="206131" cy="211159"/>
            </a:xfrm>
            <a:prstGeom prst="rect">
              <a:avLst/>
            </a:prstGeom>
          </p:spPr>
        </p:pic>
        <p:pic>
          <p:nvPicPr>
            <p:cNvPr id="445" name="Grafik 444">
              <a:extLst>
                <a:ext uri="{FF2B5EF4-FFF2-40B4-BE49-F238E27FC236}">
                  <a16:creationId xmlns:a16="http://schemas.microsoft.com/office/drawing/2014/main" id="{B90A4BB0-8C7D-FC13-4B2D-AE70BCEC0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96931" y="5664696"/>
              <a:ext cx="206131" cy="211159"/>
            </a:xfrm>
            <a:prstGeom prst="rect">
              <a:avLst/>
            </a:prstGeom>
          </p:spPr>
        </p:pic>
      </p:grpSp>
      <p:pic>
        <p:nvPicPr>
          <p:cNvPr id="424" name="Grafik 423">
            <a:extLst>
              <a:ext uri="{FF2B5EF4-FFF2-40B4-BE49-F238E27FC236}">
                <a16:creationId xmlns:a16="http://schemas.microsoft.com/office/drawing/2014/main" id="{BA798E78-3468-4C37-E6F4-9BDA86596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33639" y="5448673"/>
            <a:ext cx="174963" cy="173782"/>
          </a:xfrm>
          <a:prstGeom prst="rect">
            <a:avLst/>
          </a:prstGeom>
        </p:spPr>
      </p:pic>
      <p:pic>
        <p:nvPicPr>
          <p:cNvPr id="425" name="Grafik 424">
            <a:extLst>
              <a:ext uri="{FF2B5EF4-FFF2-40B4-BE49-F238E27FC236}">
                <a16:creationId xmlns:a16="http://schemas.microsoft.com/office/drawing/2014/main" id="{7363C862-B1FD-6511-C79D-CE9048B64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008939" y="5448673"/>
            <a:ext cx="174963" cy="173782"/>
          </a:xfrm>
          <a:prstGeom prst="rect">
            <a:avLst/>
          </a:prstGeom>
        </p:spPr>
      </p:pic>
      <p:pic>
        <p:nvPicPr>
          <p:cNvPr id="426" name="Grafik 425">
            <a:extLst>
              <a:ext uri="{FF2B5EF4-FFF2-40B4-BE49-F238E27FC236}">
                <a16:creationId xmlns:a16="http://schemas.microsoft.com/office/drawing/2014/main" id="{7EB03BEF-0468-8512-3A87-FAC11EA35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87244" y="5451516"/>
            <a:ext cx="174963" cy="173782"/>
          </a:xfrm>
          <a:prstGeom prst="rect">
            <a:avLst/>
          </a:prstGeom>
        </p:spPr>
      </p:pic>
      <p:grpSp>
        <p:nvGrpSpPr>
          <p:cNvPr id="429" name="Gruppieren 428">
            <a:extLst>
              <a:ext uri="{FF2B5EF4-FFF2-40B4-BE49-F238E27FC236}">
                <a16:creationId xmlns:a16="http://schemas.microsoft.com/office/drawing/2014/main" id="{8F760976-F4F0-A2E5-D1A2-9F1C744057D5}"/>
              </a:ext>
            </a:extLst>
          </p:cNvPr>
          <p:cNvGrpSpPr/>
          <p:nvPr/>
        </p:nvGrpSpPr>
        <p:grpSpPr>
          <a:xfrm>
            <a:off x="8834913" y="5274890"/>
            <a:ext cx="878255" cy="176626"/>
            <a:chOff x="2368352" y="5664696"/>
            <a:chExt cx="1034710" cy="214614"/>
          </a:xfrm>
        </p:grpSpPr>
        <p:pic>
          <p:nvPicPr>
            <p:cNvPr id="430" name="Grafik 429">
              <a:extLst>
                <a:ext uri="{FF2B5EF4-FFF2-40B4-BE49-F238E27FC236}">
                  <a16:creationId xmlns:a16="http://schemas.microsoft.com/office/drawing/2014/main" id="{9412273C-5DC6-60A5-EEC1-7B8A36DEB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368352" y="5664697"/>
              <a:ext cx="206131" cy="211159"/>
            </a:xfrm>
            <a:prstGeom prst="rect">
              <a:avLst/>
            </a:prstGeom>
          </p:spPr>
        </p:pic>
        <p:pic>
          <p:nvPicPr>
            <p:cNvPr id="431" name="Grafik 430">
              <a:extLst>
                <a:ext uri="{FF2B5EF4-FFF2-40B4-BE49-F238E27FC236}">
                  <a16:creationId xmlns:a16="http://schemas.microsoft.com/office/drawing/2014/main" id="{F2B86833-1EAE-5AB9-FCBA-1C18B6B1B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574881" y="5664697"/>
              <a:ext cx="206131" cy="211159"/>
            </a:xfrm>
            <a:prstGeom prst="rect">
              <a:avLst/>
            </a:prstGeom>
          </p:spPr>
        </p:pic>
        <p:pic>
          <p:nvPicPr>
            <p:cNvPr id="432" name="Grafik 431">
              <a:extLst>
                <a:ext uri="{FF2B5EF4-FFF2-40B4-BE49-F238E27FC236}">
                  <a16:creationId xmlns:a16="http://schemas.microsoft.com/office/drawing/2014/main" id="{6D3897B5-2365-E513-45AC-8C8A42648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784949" y="5668151"/>
              <a:ext cx="206131" cy="211159"/>
            </a:xfrm>
            <a:prstGeom prst="rect">
              <a:avLst/>
            </a:prstGeom>
          </p:spPr>
        </p:pic>
        <p:pic>
          <p:nvPicPr>
            <p:cNvPr id="433" name="Grafik 432">
              <a:extLst>
                <a:ext uri="{FF2B5EF4-FFF2-40B4-BE49-F238E27FC236}">
                  <a16:creationId xmlns:a16="http://schemas.microsoft.com/office/drawing/2014/main" id="{26ACC907-E1F9-A31A-CA21-FEBA868D0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988692" y="5664696"/>
              <a:ext cx="206131" cy="211159"/>
            </a:xfrm>
            <a:prstGeom prst="rect">
              <a:avLst/>
            </a:prstGeom>
          </p:spPr>
        </p:pic>
        <p:pic>
          <p:nvPicPr>
            <p:cNvPr id="434" name="Grafik 433">
              <a:extLst>
                <a:ext uri="{FF2B5EF4-FFF2-40B4-BE49-F238E27FC236}">
                  <a16:creationId xmlns:a16="http://schemas.microsoft.com/office/drawing/2014/main" id="{3AFA1D78-5BA9-BBE6-3843-EDAFD41FE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96931" y="5664696"/>
              <a:ext cx="206131" cy="211159"/>
            </a:xfrm>
            <a:prstGeom prst="rect">
              <a:avLst/>
            </a:prstGeom>
          </p:spPr>
        </p:pic>
      </p:grpSp>
      <p:grpSp>
        <p:nvGrpSpPr>
          <p:cNvPr id="447" name="Gruppieren 446">
            <a:extLst>
              <a:ext uri="{FF2B5EF4-FFF2-40B4-BE49-F238E27FC236}">
                <a16:creationId xmlns:a16="http://schemas.microsoft.com/office/drawing/2014/main" id="{EB5444ED-4AF0-B13D-1C1C-88A171E33D30}"/>
              </a:ext>
            </a:extLst>
          </p:cNvPr>
          <p:cNvGrpSpPr/>
          <p:nvPr/>
        </p:nvGrpSpPr>
        <p:grpSpPr>
          <a:xfrm>
            <a:off x="10361240" y="5277733"/>
            <a:ext cx="879529" cy="350408"/>
            <a:chOff x="2407279" y="5656014"/>
            <a:chExt cx="1036211" cy="425773"/>
          </a:xfrm>
        </p:grpSpPr>
        <p:pic>
          <p:nvPicPr>
            <p:cNvPr id="460" name="Grafik 459">
              <a:extLst>
                <a:ext uri="{FF2B5EF4-FFF2-40B4-BE49-F238E27FC236}">
                  <a16:creationId xmlns:a16="http://schemas.microsoft.com/office/drawing/2014/main" id="{A6B14FF4-8440-20B0-06C6-2FD9EE7C5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407279" y="5867174"/>
              <a:ext cx="206131" cy="211159"/>
            </a:xfrm>
            <a:prstGeom prst="rect">
              <a:avLst/>
            </a:prstGeom>
          </p:spPr>
        </p:pic>
        <p:pic>
          <p:nvPicPr>
            <p:cNvPr id="461" name="Grafik 460">
              <a:extLst>
                <a:ext uri="{FF2B5EF4-FFF2-40B4-BE49-F238E27FC236}">
                  <a16:creationId xmlns:a16="http://schemas.microsoft.com/office/drawing/2014/main" id="{D425428D-BFC8-2CFA-9B76-7D4516B02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613808" y="5867174"/>
              <a:ext cx="206131" cy="211159"/>
            </a:xfrm>
            <a:prstGeom prst="rect">
              <a:avLst/>
            </a:prstGeom>
          </p:spPr>
        </p:pic>
        <p:pic>
          <p:nvPicPr>
            <p:cNvPr id="462" name="Grafik 461">
              <a:extLst>
                <a:ext uri="{FF2B5EF4-FFF2-40B4-BE49-F238E27FC236}">
                  <a16:creationId xmlns:a16="http://schemas.microsoft.com/office/drawing/2014/main" id="{E091A237-23C8-2247-5983-0B006C1AC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823876" y="5870628"/>
              <a:ext cx="206131" cy="211159"/>
            </a:xfrm>
            <a:prstGeom prst="rect">
              <a:avLst/>
            </a:prstGeom>
          </p:spPr>
        </p:pic>
        <p:pic>
          <p:nvPicPr>
            <p:cNvPr id="463" name="Grafik 462">
              <a:extLst>
                <a:ext uri="{FF2B5EF4-FFF2-40B4-BE49-F238E27FC236}">
                  <a16:creationId xmlns:a16="http://schemas.microsoft.com/office/drawing/2014/main" id="{2CB21738-FD85-C228-C30F-762D5D94A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027619" y="5867173"/>
              <a:ext cx="206131" cy="211159"/>
            </a:xfrm>
            <a:prstGeom prst="rect">
              <a:avLst/>
            </a:prstGeom>
          </p:spPr>
        </p:pic>
        <p:pic>
          <p:nvPicPr>
            <p:cNvPr id="464" name="Grafik 463">
              <a:extLst>
                <a:ext uri="{FF2B5EF4-FFF2-40B4-BE49-F238E27FC236}">
                  <a16:creationId xmlns:a16="http://schemas.microsoft.com/office/drawing/2014/main" id="{A473AF17-E18D-9598-696D-70CD950EB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235858" y="5867173"/>
              <a:ext cx="206131" cy="211159"/>
            </a:xfrm>
            <a:prstGeom prst="rect">
              <a:avLst/>
            </a:prstGeom>
          </p:spPr>
        </p:pic>
        <p:grpSp>
          <p:nvGrpSpPr>
            <p:cNvPr id="465" name="Gruppieren 464">
              <a:extLst>
                <a:ext uri="{FF2B5EF4-FFF2-40B4-BE49-F238E27FC236}">
                  <a16:creationId xmlns:a16="http://schemas.microsoft.com/office/drawing/2014/main" id="{4B8E7FF8-A794-F6C4-EE3E-41D3AB42B48A}"/>
                </a:ext>
              </a:extLst>
            </p:cNvPr>
            <p:cNvGrpSpPr/>
            <p:nvPr/>
          </p:nvGrpSpPr>
          <p:grpSpPr>
            <a:xfrm>
              <a:off x="2408780" y="5656014"/>
              <a:ext cx="1034710" cy="214614"/>
              <a:chOff x="2368352" y="5664696"/>
              <a:chExt cx="1034710" cy="214614"/>
            </a:xfrm>
          </p:grpSpPr>
          <p:pic>
            <p:nvPicPr>
              <p:cNvPr id="466" name="Grafik 465">
                <a:extLst>
                  <a:ext uri="{FF2B5EF4-FFF2-40B4-BE49-F238E27FC236}">
                    <a16:creationId xmlns:a16="http://schemas.microsoft.com/office/drawing/2014/main" id="{788BF3F2-A8C5-0419-729E-272894DDEC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67" name="Grafik 466">
                <a:extLst>
                  <a:ext uri="{FF2B5EF4-FFF2-40B4-BE49-F238E27FC236}">
                    <a16:creationId xmlns:a16="http://schemas.microsoft.com/office/drawing/2014/main" id="{935E69B5-32E3-880C-A2C7-F41948E2FA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68" name="Grafik 467">
                <a:extLst>
                  <a:ext uri="{FF2B5EF4-FFF2-40B4-BE49-F238E27FC236}">
                    <a16:creationId xmlns:a16="http://schemas.microsoft.com/office/drawing/2014/main" id="{164BADCE-F492-96F8-5C0D-45A3D8A8CF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69" name="Grafik 468">
                <a:extLst>
                  <a:ext uri="{FF2B5EF4-FFF2-40B4-BE49-F238E27FC236}">
                    <a16:creationId xmlns:a16="http://schemas.microsoft.com/office/drawing/2014/main" id="{583D115D-4CC3-EE4E-A7DB-2CFD2D6844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70" name="Grafik 469">
                <a:extLst>
                  <a:ext uri="{FF2B5EF4-FFF2-40B4-BE49-F238E27FC236}">
                    <a16:creationId xmlns:a16="http://schemas.microsoft.com/office/drawing/2014/main" id="{F9E72277-915C-C22D-23AD-6BE57BBDB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</p:grpSp>
      <p:pic>
        <p:nvPicPr>
          <p:cNvPr id="449" name="Grafik 448">
            <a:extLst>
              <a:ext uri="{FF2B5EF4-FFF2-40B4-BE49-F238E27FC236}">
                <a16:creationId xmlns:a16="http://schemas.microsoft.com/office/drawing/2014/main" id="{1F37ACB1-EE84-B0D2-A1A9-58897331B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281911" y="5448673"/>
            <a:ext cx="174963" cy="173782"/>
          </a:xfrm>
          <a:prstGeom prst="rect">
            <a:avLst/>
          </a:prstGeom>
        </p:spPr>
      </p:pic>
      <p:pic>
        <p:nvPicPr>
          <p:cNvPr id="450" name="Grafik 449">
            <a:extLst>
              <a:ext uri="{FF2B5EF4-FFF2-40B4-BE49-F238E27FC236}">
                <a16:creationId xmlns:a16="http://schemas.microsoft.com/office/drawing/2014/main" id="{90F5790C-E6BB-703A-34BD-19057D863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57211" y="5448673"/>
            <a:ext cx="174963" cy="173782"/>
          </a:xfrm>
          <a:prstGeom prst="rect">
            <a:avLst/>
          </a:prstGeom>
        </p:spPr>
      </p:pic>
      <p:pic>
        <p:nvPicPr>
          <p:cNvPr id="451" name="Grafik 450">
            <a:extLst>
              <a:ext uri="{FF2B5EF4-FFF2-40B4-BE49-F238E27FC236}">
                <a16:creationId xmlns:a16="http://schemas.microsoft.com/office/drawing/2014/main" id="{13556262-4C5E-38AF-1222-05D669182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635516" y="5451516"/>
            <a:ext cx="174963" cy="173782"/>
          </a:xfrm>
          <a:prstGeom prst="rect">
            <a:avLst/>
          </a:prstGeom>
        </p:spPr>
      </p:pic>
      <p:pic>
        <p:nvPicPr>
          <p:cNvPr id="452" name="Grafik 451">
            <a:extLst>
              <a:ext uri="{FF2B5EF4-FFF2-40B4-BE49-F238E27FC236}">
                <a16:creationId xmlns:a16="http://schemas.microsoft.com/office/drawing/2014/main" id="{BBABC331-04DE-DB57-C98A-A23642844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808451" y="5448672"/>
            <a:ext cx="174963" cy="173782"/>
          </a:xfrm>
          <a:prstGeom prst="rect">
            <a:avLst/>
          </a:prstGeom>
        </p:spPr>
      </p:pic>
      <p:grpSp>
        <p:nvGrpSpPr>
          <p:cNvPr id="454" name="Gruppieren 453">
            <a:extLst>
              <a:ext uri="{FF2B5EF4-FFF2-40B4-BE49-F238E27FC236}">
                <a16:creationId xmlns:a16="http://schemas.microsoft.com/office/drawing/2014/main" id="{42B2AA3E-B45C-116D-5E25-77EC66A0303B}"/>
              </a:ext>
            </a:extLst>
          </p:cNvPr>
          <p:cNvGrpSpPr/>
          <p:nvPr/>
        </p:nvGrpSpPr>
        <p:grpSpPr>
          <a:xfrm>
            <a:off x="11283185" y="5274890"/>
            <a:ext cx="878255" cy="176626"/>
            <a:chOff x="2368352" y="5664696"/>
            <a:chExt cx="1034710" cy="214614"/>
          </a:xfrm>
        </p:grpSpPr>
        <p:pic>
          <p:nvPicPr>
            <p:cNvPr id="455" name="Grafik 454">
              <a:extLst>
                <a:ext uri="{FF2B5EF4-FFF2-40B4-BE49-F238E27FC236}">
                  <a16:creationId xmlns:a16="http://schemas.microsoft.com/office/drawing/2014/main" id="{5C3D7964-6B83-58C9-708E-F699FE088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368352" y="5664697"/>
              <a:ext cx="206131" cy="211159"/>
            </a:xfrm>
            <a:prstGeom prst="rect">
              <a:avLst/>
            </a:prstGeom>
          </p:spPr>
        </p:pic>
        <p:pic>
          <p:nvPicPr>
            <p:cNvPr id="456" name="Grafik 455">
              <a:extLst>
                <a:ext uri="{FF2B5EF4-FFF2-40B4-BE49-F238E27FC236}">
                  <a16:creationId xmlns:a16="http://schemas.microsoft.com/office/drawing/2014/main" id="{B5D9D0C9-C589-5561-DC7B-743350313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574881" y="5664697"/>
              <a:ext cx="206131" cy="211159"/>
            </a:xfrm>
            <a:prstGeom prst="rect">
              <a:avLst/>
            </a:prstGeom>
          </p:spPr>
        </p:pic>
        <p:pic>
          <p:nvPicPr>
            <p:cNvPr id="457" name="Grafik 456">
              <a:extLst>
                <a:ext uri="{FF2B5EF4-FFF2-40B4-BE49-F238E27FC236}">
                  <a16:creationId xmlns:a16="http://schemas.microsoft.com/office/drawing/2014/main" id="{B5F6ECD1-8EBA-5BFC-E345-8446E4EE0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784949" y="5668151"/>
              <a:ext cx="206131" cy="211159"/>
            </a:xfrm>
            <a:prstGeom prst="rect">
              <a:avLst/>
            </a:prstGeom>
          </p:spPr>
        </p:pic>
        <p:pic>
          <p:nvPicPr>
            <p:cNvPr id="458" name="Grafik 457">
              <a:extLst>
                <a:ext uri="{FF2B5EF4-FFF2-40B4-BE49-F238E27FC236}">
                  <a16:creationId xmlns:a16="http://schemas.microsoft.com/office/drawing/2014/main" id="{0C2BF0A2-4061-0224-74A8-ABC42064A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988692" y="5664696"/>
              <a:ext cx="206131" cy="211159"/>
            </a:xfrm>
            <a:prstGeom prst="rect">
              <a:avLst/>
            </a:prstGeom>
          </p:spPr>
        </p:pic>
        <p:pic>
          <p:nvPicPr>
            <p:cNvPr id="459" name="Grafik 458">
              <a:extLst>
                <a:ext uri="{FF2B5EF4-FFF2-40B4-BE49-F238E27FC236}">
                  <a16:creationId xmlns:a16="http://schemas.microsoft.com/office/drawing/2014/main" id="{3B87D08A-A374-B575-B9E3-B46A0603F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96931" y="5664696"/>
              <a:ext cx="206131" cy="211159"/>
            </a:xfrm>
            <a:prstGeom prst="rect">
              <a:avLst/>
            </a:prstGeom>
          </p:spPr>
        </p:pic>
      </p:grpSp>
      <p:pic>
        <p:nvPicPr>
          <p:cNvPr id="385" name="Grafik 384">
            <a:extLst>
              <a:ext uri="{FF2B5EF4-FFF2-40B4-BE49-F238E27FC236}">
                <a16:creationId xmlns:a16="http://schemas.microsoft.com/office/drawing/2014/main" id="{672A9AAB-62A7-BB22-9888-C75D7CB55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944416" y="5451516"/>
            <a:ext cx="174963" cy="173782"/>
          </a:xfrm>
          <a:prstGeom prst="rect">
            <a:avLst/>
          </a:prstGeom>
        </p:spPr>
      </p:pic>
      <p:pic>
        <p:nvPicPr>
          <p:cNvPr id="386" name="Grafik 385">
            <a:extLst>
              <a:ext uri="{FF2B5EF4-FFF2-40B4-BE49-F238E27FC236}">
                <a16:creationId xmlns:a16="http://schemas.microsoft.com/office/drawing/2014/main" id="{E4C65BE4-6715-D549-544E-9AD739323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19716" y="5451516"/>
            <a:ext cx="174963" cy="173782"/>
          </a:xfrm>
          <a:prstGeom prst="rect">
            <a:avLst/>
          </a:prstGeom>
        </p:spPr>
      </p:pic>
      <p:pic>
        <p:nvPicPr>
          <p:cNvPr id="387" name="Grafik 386">
            <a:extLst>
              <a:ext uri="{FF2B5EF4-FFF2-40B4-BE49-F238E27FC236}">
                <a16:creationId xmlns:a16="http://schemas.microsoft.com/office/drawing/2014/main" id="{2843945F-130A-0072-EFE9-FD76D4634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298021" y="5454359"/>
            <a:ext cx="174963" cy="173782"/>
          </a:xfrm>
          <a:prstGeom prst="rect">
            <a:avLst/>
          </a:prstGeom>
        </p:spPr>
      </p:pic>
      <p:pic>
        <p:nvPicPr>
          <p:cNvPr id="388" name="Grafik 387">
            <a:extLst>
              <a:ext uri="{FF2B5EF4-FFF2-40B4-BE49-F238E27FC236}">
                <a16:creationId xmlns:a16="http://schemas.microsoft.com/office/drawing/2014/main" id="{55C894A0-1458-0FCC-96CC-EDDEC5DA5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70956" y="5451515"/>
            <a:ext cx="174963" cy="173782"/>
          </a:xfrm>
          <a:prstGeom prst="rect">
            <a:avLst/>
          </a:prstGeom>
        </p:spPr>
      </p:pic>
      <p:pic>
        <p:nvPicPr>
          <p:cNvPr id="389" name="Grafik 388">
            <a:extLst>
              <a:ext uri="{FF2B5EF4-FFF2-40B4-BE49-F238E27FC236}">
                <a16:creationId xmlns:a16="http://schemas.microsoft.com/office/drawing/2014/main" id="{EEB7BD23-F8E7-AC5F-490F-F12373D21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647708" y="5451515"/>
            <a:ext cx="174963" cy="173782"/>
          </a:xfrm>
          <a:prstGeom prst="rect">
            <a:avLst/>
          </a:prstGeom>
        </p:spPr>
      </p:pic>
      <p:grpSp>
        <p:nvGrpSpPr>
          <p:cNvPr id="390" name="Gruppieren 389">
            <a:extLst>
              <a:ext uri="{FF2B5EF4-FFF2-40B4-BE49-F238E27FC236}">
                <a16:creationId xmlns:a16="http://schemas.microsoft.com/office/drawing/2014/main" id="{29DC6277-5BB8-7AA1-BF1D-C757962FEAF4}"/>
              </a:ext>
            </a:extLst>
          </p:cNvPr>
          <p:cNvGrpSpPr/>
          <p:nvPr/>
        </p:nvGrpSpPr>
        <p:grpSpPr>
          <a:xfrm>
            <a:off x="2945690" y="5277733"/>
            <a:ext cx="878255" cy="176626"/>
            <a:chOff x="2368352" y="5664696"/>
            <a:chExt cx="1034710" cy="214614"/>
          </a:xfrm>
        </p:grpSpPr>
        <p:pic>
          <p:nvPicPr>
            <p:cNvPr id="391" name="Grafik 390">
              <a:extLst>
                <a:ext uri="{FF2B5EF4-FFF2-40B4-BE49-F238E27FC236}">
                  <a16:creationId xmlns:a16="http://schemas.microsoft.com/office/drawing/2014/main" id="{C93E3CF2-DA5C-8AA5-3008-344CBCBBB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368352" y="5664697"/>
              <a:ext cx="206131" cy="211159"/>
            </a:xfrm>
            <a:prstGeom prst="rect">
              <a:avLst/>
            </a:prstGeom>
          </p:spPr>
        </p:pic>
        <p:pic>
          <p:nvPicPr>
            <p:cNvPr id="392" name="Grafik 391">
              <a:extLst>
                <a:ext uri="{FF2B5EF4-FFF2-40B4-BE49-F238E27FC236}">
                  <a16:creationId xmlns:a16="http://schemas.microsoft.com/office/drawing/2014/main" id="{A29A1F7D-9BDD-874A-A110-9C76CF220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574881" y="5664697"/>
              <a:ext cx="206131" cy="211159"/>
            </a:xfrm>
            <a:prstGeom prst="rect">
              <a:avLst/>
            </a:prstGeom>
          </p:spPr>
        </p:pic>
        <p:pic>
          <p:nvPicPr>
            <p:cNvPr id="393" name="Grafik 392">
              <a:extLst>
                <a:ext uri="{FF2B5EF4-FFF2-40B4-BE49-F238E27FC236}">
                  <a16:creationId xmlns:a16="http://schemas.microsoft.com/office/drawing/2014/main" id="{9ED90B4D-AD73-EBB1-0B12-433C27E91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784949" y="5668151"/>
              <a:ext cx="206131" cy="211159"/>
            </a:xfrm>
            <a:prstGeom prst="rect">
              <a:avLst/>
            </a:prstGeom>
          </p:spPr>
        </p:pic>
        <p:pic>
          <p:nvPicPr>
            <p:cNvPr id="394" name="Grafik 393">
              <a:extLst>
                <a:ext uri="{FF2B5EF4-FFF2-40B4-BE49-F238E27FC236}">
                  <a16:creationId xmlns:a16="http://schemas.microsoft.com/office/drawing/2014/main" id="{5820E49A-1334-B4CE-F060-4B4115E18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988692" y="5664696"/>
              <a:ext cx="206131" cy="211159"/>
            </a:xfrm>
            <a:prstGeom prst="rect">
              <a:avLst/>
            </a:prstGeom>
          </p:spPr>
        </p:pic>
        <p:pic>
          <p:nvPicPr>
            <p:cNvPr id="395" name="Grafik 394">
              <a:extLst>
                <a:ext uri="{FF2B5EF4-FFF2-40B4-BE49-F238E27FC236}">
                  <a16:creationId xmlns:a16="http://schemas.microsoft.com/office/drawing/2014/main" id="{B4271732-D555-4AAA-7658-ACD5CC66F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96931" y="5664696"/>
              <a:ext cx="206131" cy="211159"/>
            </a:xfrm>
            <a:prstGeom prst="rect">
              <a:avLst/>
            </a:prstGeom>
          </p:spPr>
        </p:pic>
      </p:grpSp>
      <p:pic>
        <p:nvPicPr>
          <p:cNvPr id="374" name="Grafik 373">
            <a:extLst>
              <a:ext uri="{FF2B5EF4-FFF2-40B4-BE49-F238E27FC236}">
                <a16:creationId xmlns:a16="http://schemas.microsoft.com/office/drawing/2014/main" id="{4588855B-3DC4-F31B-4D2E-AFD70CDFF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65087" y="5448673"/>
            <a:ext cx="174963" cy="173782"/>
          </a:xfrm>
          <a:prstGeom prst="rect">
            <a:avLst/>
          </a:prstGeom>
        </p:spPr>
      </p:pic>
      <p:grpSp>
        <p:nvGrpSpPr>
          <p:cNvPr id="379" name="Gruppieren 378">
            <a:extLst>
              <a:ext uri="{FF2B5EF4-FFF2-40B4-BE49-F238E27FC236}">
                <a16:creationId xmlns:a16="http://schemas.microsoft.com/office/drawing/2014/main" id="{47A33F79-1D0C-9BB2-95B7-A0D6BA1E33EA}"/>
              </a:ext>
            </a:extLst>
          </p:cNvPr>
          <p:cNvGrpSpPr/>
          <p:nvPr/>
        </p:nvGrpSpPr>
        <p:grpSpPr>
          <a:xfrm>
            <a:off x="3866361" y="5274890"/>
            <a:ext cx="878255" cy="176626"/>
            <a:chOff x="2368352" y="5664696"/>
            <a:chExt cx="1034710" cy="214614"/>
          </a:xfrm>
        </p:grpSpPr>
        <p:pic>
          <p:nvPicPr>
            <p:cNvPr id="380" name="Grafik 379">
              <a:extLst>
                <a:ext uri="{FF2B5EF4-FFF2-40B4-BE49-F238E27FC236}">
                  <a16:creationId xmlns:a16="http://schemas.microsoft.com/office/drawing/2014/main" id="{D611CCBB-925F-23E0-7F34-BA4C95AFC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368352" y="5664697"/>
              <a:ext cx="206131" cy="211159"/>
            </a:xfrm>
            <a:prstGeom prst="rect">
              <a:avLst/>
            </a:prstGeom>
          </p:spPr>
        </p:pic>
        <p:pic>
          <p:nvPicPr>
            <p:cNvPr id="381" name="Grafik 380">
              <a:extLst>
                <a:ext uri="{FF2B5EF4-FFF2-40B4-BE49-F238E27FC236}">
                  <a16:creationId xmlns:a16="http://schemas.microsoft.com/office/drawing/2014/main" id="{BFF04FEA-C53A-200F-B0EC-317756E80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574881" y="5664697"/>
              <a:ext cx="206131" cy="211159"/>
            </a:xfrm>
            <a:prstGeom prst="rect">
              <a:avLst/>
            </a:prstGeom>
          </p:spPr>
        </p:pic>
        <p:pic>
          <p:nvPicPr>
            <p:cNvPr id="382" name="Grafik 381">
              <a:extLst>
                <a:ext uri="{FF2B5EF4-FFF2-40B4-BE49-F238E27FC236}">
                  <a16:creationId xmlns:a16="http://schemas.microsoft.com/office/drawing/2014/main" id="{B0E42837-2541-682F-C9C5-E115B6644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784949" y="5668151"/>
              <a:ext cx="206131" cy="211159"/>
            </a:xfrm>
            <a:prstGeom prst="rect">
              <a:avLst/>
            </a:prstGeom>
          </p:spPr>
        </p:pic>
        <p:pic>
          <p:nvPicPr>
            <p:cNvPr id="383" name="Grafik 382">
              <a:extLst>
                <a:ext uri="{FF2B5EF4-FFF2-40B4-BE49-F238E27FC236}">
                  <a16:creationId xmlns:a16="http://schemas.microsoft.com/office/drawing/2014/main" id="{7FFF0805-BE6C-3E40-1F18-2E948DF8D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988692" y="5664696"/>
              <a:ext cx="206131" cy="211159"/>
            </a:xfrm>
            <a:prstGeom prst="rect">
              <a:avLst/>
            </a:prstGeom>
          </p:spPr>
        </p:pic>
        <p:pic>
          <p:nvPicPr>
            <p:cNvPr id="384" name="Grafik 383">
              <a:extLst>
                <a:ext uri="{FF2B5EF4-FFF2-40B4-BE49-F238E27FC236}">
                  <a16:creationId xmlns:a16="http://schemas.microsoft.com/office/drawing/2014/main" id="{1CCF3B99-C517-9CC0-145D-D1B89FF8E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96931" y="5664696"/>
              <a:ext cx="206131" cy="211159"/>
            </a:xfrm>
            <a:prstGeom prst="rect">
              <a:avLst/>
            </a:prstGeom>
          </p:spPr>
        </p:pic>
      </p:grpSp>
      <p:sp>
        <p:nvSpPr>
          <p:cNvPr id="494" name="Textfeld 493">
            <a:extLst>
              <a:ext uri="{FF2B5EF4-FFF2-40B4-BE49-F238E27FC236}">
                <a16:creationId xmlns:a16="http://schemas.microsoft.com/office/drawing/2014/main" id="{669696B0-77DF-B134-1B82-315107E9A6B4}"/>
              </a:ext>
            </a:extLst>
          </p:cNvPr>
          <p:cNvSpPr txBox="1"/>
          <p:nvPr/>
        </p:nvSpPr>
        <p:spPr>
          <a:xfrm>
            <a:off x="2821302" y="4512568"/>
            <a:ext cx="20162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dirty="0">
                <a:latin typeface="Grundschrift" panose="03010100010101010101" pitchFamily="66" charset="0"/>
              </a:rPr>
              <a:t>16 : 3 =      R: </a:t>
            </a:r>
          </a:p>
        </p:txBody>
      </p:sp>
      <p:sp>
        <p:nvSpPr>
          <p:cNvPr id="495" name="Abgerundetes Rechteck 494">
            <a:extLst>
              <a:ext uri="{FF2B5EF4-FFF2-40B4-BE49-F238E27FC236}">
                <a16:creationId xmlns:a16="http://schemas.microsoft.com/office/drawing/2014/main" id="{2DDAA3C2-36EE-6627-55B6-D8DC6F89F605}"/>
              </a:ext>
            </a:extLst>
          </p:cNvPr>
          <p:cNvSpPr/>
          <p:nvPr/>
        </p:nvSpPr>
        <p:spPr>
          <a:xfrm>
            <a:off x="2800400" y="4482802"/>
            <a:ext cx="2037126" cy="44194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00" dirty="0"/>
          </a:p>
        </p:txBody>
      </p:sp>
      <p:sp>
        <p:nvSpPr>
          <p:cNvPr id="496" name="Textfeld 495">
            <a:extLst>
              <a:ext uri="{FF2B5EF4-FFF2-40B4-BE49-F238E27FC236}">
                <a16:creationId xmlns:a16="http://schemas.microsoft.com/office/drawing/2014/main" id="{ADDBB6A1-0001-BDDF-49F9-235301BE0342}"/>
              </a:ext>
            </a:extLst>
          </p:cNvPr>
          <p:cNvSpPr txBox="1"/>
          <p:nvPr/>
        </p:nvSpPr>
        <p:spPr>
          <a:xfrm>
            <a:off x="5341582" y="4499149"/>
            <a:ext cx="30237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dirty="0">
                <a:latin typeface="Grundschrift" panose="03010100010101010101" pitchFamily="66" charset="0"/>
              </a:rPr>
              <a:t>17 : 3 =      R: </a:t>
            </a:r>
          </a:p>
        </p:txBody>
      </p:sp>
      <p:sp>
        <p:nvSpPr>
          <p:cNvPr id="497" name="Abgerundetes Rechteck 496">
            <a:extLst>
              <a:ext uri="{FF2B5EF4-FFF2-40B4-BE49-F238E27FC236}">
                <a16:creationId xmlns:a16="http://schemas.microsoft.com/office/drawing/2014/main" id="{81059CE1-804A-F126-CF3D-3EEAAFC76104}"/>
              </a:ext>
            </a:extLst>
          </p:cNvPr>
          <p:cNvSpPr/>
          <p:nvPr/>
        </p:nvSpPr>
        <p:spPr>
          <a:xfrm>
            <a:off x="5320680" y="4482802"/>
            <a:ext cx="2160240" cy="44194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00" dirty="0"/>
          </a:p>
        </p:txBody>
      </p:sp>
      <p:sp>
        <p:nvSpPr>
          <p:cNvPr id="498" name="Textfeld 497">
            <a:extLst>
              <a:ext uri="{FF2B5EF4-FFF2-40B4-BE49-F238E27FC236}">
                <a16:creationId xmlns:a16="http://schemas.microsoft.com/office/drawing/2014/main" id="{FD12CC3B-FCF8-91A5-2E98-34D312F758D4}"/>
              </a:ext>
            </a:extLst>
          </p:cNvPr>
          <p:cNvSpPr txBox="1"/>
          <p:nvPr/>
        </p:nvSpPr>
        <p:spPr>
          <a:xfrm>
            <a:off x="7789854" y="4499149"/>
            <a:ext cx="22322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dirty="0">
                <a:latin typeface="Grundschrift" panose="03010100010101010101" pitchFamily="66" charset="0"/>
              </a:rPr>
              <a:t>18 : 3 =      R: </a:t>
            </a:r>
          </a:p>
        </p:txBody>
      </p:sp>
      <p:sp>
        <p:nvSpPr>
          <p:cNvPr id="499" name="Abgerundetes Rechteck 498">
            <a:extLst>
              <a:ext uri="{FF2B5EF4-FFF2-40B4-BE49-F238E27FC236}">
                <a16:creationId xmlns:a16="http://schemas.microsoft.com/office/drawing/2014/main" id="{ACF4E339-C426-5614-7323-1CF15DB59FE3}"/>
              </a:ext>
            </a:extLst>
          </p:cNvPr>
          <p:cNvSpPr/>
          <p:nvPr/>
        </p:nvSpPr>
        <p:spPr>
          <a:xfrm>
            <a:off x="7768952" y="4482802"/>
            <a:ext cx="2088232" cy="44194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00" dirty="0"/>
          </a:p>
        </p:txBody>
      </p:sp>
      <p:sp>
        <p:nvSpPr>
          <p:cNvPr id="500" name="Textfeld 499">
            <a:extLst>
              <a:ext uri="{FF2B5EF4-FFF2-40B4-BE49-F238E27FC236}">
                <a16:creationId xmlns:a16="http://schemas.microsoft.com/office/drawing/2014/main" id="{98448414-3ADD-B24C-7834-6047400052E8}"/>
              </a:ext>
            </a:extLst>
          </p:cNvPr>
          <p:cNvSpPr txBox="1"/>
          <p:nvPr/>
        </p:nvSpPr>
        <p:spPr>
          <a:xfrm>
            <a:off x="10289232" y="4512568"/>
            <a:ext cx="21393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dirty="0">
                <a:latin typeface="Grundschrift" panose="03010100010101010101" pitchFamily="66" charset="0"/>
              </a:rPr>
              <a:t>19 : 3 =      R: </a:t>
            </a:r>
          </a:p>
        </p:txBody>
      </p:sp>
      <p:pic>
        <p:nvPicPr>
          <p:cNvPr id="3" name="Grafik 2" descr="Bleistift Silhouette">
            <a:extLst>
              <a:ext uri="{FF2B5EF4-FFF2-40B4-BE49-F238E27FC236}">
                <a16:creationId xmlns:a16="http://schemas.microsoft.com/office/drawing/2014/main" id="{91C330ED-86D7-C05C-49E8-A7111231B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 rot="996386" flipH="1">
            <a:off x="59998" y="3210530"/>
            <a:ext cx="535347" cy="497997"/>
          </a:xfrm>
          <a:prstGeom prst="rect">
            <a:avLst/>
          </a:prstGeom>
        </p:spPr>
      </p:pic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7215C4B8-7C7F-7135-0C92-1A5E7C0C3DA5}"/>
              </a:ext>
            </a:extLst>
          </p:cNvPr>
          <p:cNvSpPr/>
          <p:nvPr/>
        </p:nvSpPr>
        <p:spPr>
          <a:xfrm>
            <a:off x="10260000" y="4482000"/>
            <a:ext cx="2088232" cy="44194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0B4F03A-7AB8-ABFE-B8C9-8185A5515064}"/>
              </a:ext>
            </a:extLst>
          </p:cNvPr>
          <p:cNvSpPr txBox="1"/>
          <p:nvPr/>
        </p:nvSpPr>
        <p:spPr>
          <a:xfrm>
            <a:off x="655344" y="6799105"/>
            <a:ext cx="1025503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000" dirty="0">
                <a:latin typeface="Grundschrift" panose="03010100010101010101" pitchFamily="66" charset="0"/>
              </a:rPr>
              <a:t>Wie verändert sich der Rest? Beschreibe und erkläre!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0945070-143E-DE96-D863-8C608B382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98799">
            <a:off x="224010" y="6827355"/>
            <a:ext cx="371671" cy="435614"/>
          </a:xfrm>
          <a:prstGeom prst="rect">
            <a:avLst/>
          </a:prstGeom>
        </p:spPr>
      </p:pic>
      <p:pic>
        <p:nvPicPr>
          <p:cNvPr id="19" name="Grafik 18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4B24F662-6296-C481-A431-9FFCBAFA8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5087" y="4396"/>
            <a:ext cx="4446513" cy="2822142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B1BEE70-7379-6404-CED1-C95BF72B1801}"/>
              </a:ext>
            </a:extLst>
          </p:cNvPr>
          <p:cNvSpPr txBox="1"/>
          <p:nvPr/>
        </p:nvSpPr>
        <p:spPr bwMode="auto">
          <a:xfrm>
            <a:off x="280120" y="586968"/>
            <a:ext cx="76074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500" b="1" dirty="0">
                <a:latin typeface="Grundschrift" panose="03010100010101010101" pitchFamily="66" charset="0"/>
              </a:rPr>
              <a:t>        Teile auf.</a:t>
            </a:r>
          </a:p>
          <a:p>
            <a:r>
              <a:rPr lang="de-DE" sz="4500" b="1" dirty="0">
                <a:latin typeface="Grundschrift" panose="03010100010101010101" pitchFamily="66" charset="0"/>
              </a:rPr>
              <a:t> Wie viele Bündel  entstehen?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A0D78085-61BD-1890-1F69-05463B858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98799">
            <a:off x="632799" y="411740"/>
            <a:ext cx="622404" cy="729484"/>
          </a:xfrm>
          <a:prstGeom prst="rect">
            <a:avLst/>
          </a:prstGeom>
        </p:spPr>
      </p:pic>
      <p:sp>
        <p:nvSpPr>
          <p:cNvPr id="22" name="Abgerundetes Rechteck 21">
            <a:extLst>
              <a:ext uri="{FF2B5EF4-FFF2-40B4-BE49-F238E27FC236}">
                <a16:creationId xmlns:a16="http://schemas.microsoft.com/office/drawing/2014/main" id="{BC343386-6A29-72B8-DA87-C956D68B4E89}"/>
              </a:ext>
            </a:extLst>
          </p:cNvPr>
          <p:cNvSpPr/>
          <p:nvPr/>
        </p:nvSpPr>
        <p:spPr bwMode="auto">
          <a:xfrm>
            <a:off x="2800400" y="1319365"/>
            <a:ext cx="1872208" cy="608539"/>
          </a:xfrm>
          <a:prstGeom prst="roundRect">
            <a:avLst/>
          </a:prstGeom>
          <a:noFill/>
          <a:ln w="50800">
            <a:solidFill>
              <a:srgbClr val="FF7E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6822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1C7F6-7854-933E-2E1A-F244FA863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F823D3-A382-BCBE-6E44-C3C13341A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26</a:t>
            </a:fld>
            <a:endParaRPr lang="de-DE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15823C5-8CD4-FE4A-B0DF-0DC4E54BDCDE}"/>
              </a:ext>
            </a:extLst>
          </p:cNvPr>
          <p:cNvSpPr txBox="1"/>
          <p:nvPr/>
        </p:nvSpPr>
        <p:spPr bwMode="auto">
          <a:xfrm>
            <a:off x="2433118" y="8751764"/>
            <a:ext cx="793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Reduktion: Fokussierung der Grundvorstellung Aufteilen - Forschungsblatt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  <a:p>
            <a:pPr algn="ctr">
              <a:defRPr/>
            </a:pPr>
            <a:r>
              <a:rPr lang="de-DE" sz="1200" b="1" dirty="0">
                <a:latin typeface="Grundschrift" panose="03010100010101010101" pitchFamily="66" charset="0"/>
                <a:ea typeface="Verdana" panose="020B0604030504040204" pitchFamily="34" charset="0"/>
              </a:rPr>
              <a:t> 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  <p:sp>
        <p:nvSpPr>
          <p:cNvPr id="199" name="Textfeld 198">
            <a:extLst>
              <a:ext uri="{FF2B5EF4-FFF2-40B4-BE49-F238E27FC236}">
                <a16:creationId xmlns:a16="http://schemas.microsoft.com/office/drawing/2014/main" id="{3FEC6CE2-8DD3-BBD0-E0E0-24458213BB83}"/>
              </a:ext>
            </a:extLst>
          </p:cNvPr>
          <p:cNvSpPr txBox="1"/>
          <p:nvPr/>
        </p:nvSpPr>
        <p:spPr bwMode="auto">
          <a:xfrm>
            <a:off x="568152" y="3288432"/>
            <a:ext cx="11752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rundschrift" panose="03010100010101010101" pitchFamily="66" charset="0"/>
              </a:rPr>
              <a:t>Zeichne ein und notiere.</a:t>
            </a:r>
          </a:p>
        </p:txBody>
      </p:sp>
      <p:sp>
        <p:nvSpPr>
          <p:cNvPr id="275" name="Textfeld 274">
            <a:extLst>
              <a:ext uri="{FF2B5EF4-FFF2-40B4-BE49-F238E27FC236}">
                <a16:creationId xmlns:a16="http://schemas.microsoft.com/office/drawing/2014/main" id="{4DFF84F1-23C2-492A-2F7D-052B51D4273B}"/>
              </a:ext>
            </a:extLst>
          </p:cNvPr>
          <p:cNvSpPr txBox="1"/>
          <p:nvPr/>
        </p:nvSpPr>
        <p:spPr>
          <a:xfrm>
            <a:off x="655344" y="6799105"/>
            <a:ext cx="1025503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000" dirty="0">
                <a:latin typeface="Grundschrift" panose="03010100010101010101" pitchFamily="66" charset="0"/>
              </a:rPr>
              <a:t>Wie verändert sich der Rest? Beschreibe und erkläre!</a:t>
            </a:r>
          </a:p>
        </p:txBody>
      </p:sp>
      <p:sp>
        <p:nvSpPr>
          <p:cNvPr id="252" name="Textfeld 251">
            <a:extLst>
              <a:ext uri="{FF2B5EF4-FFF2-40B4-BE49-F238E27FC236}">
                <a16:creationId xmlns:a16="http://schemas.microsoft.com/office/drawing/2014/main" id="{07E971E2-68F9-3BE4-6DE3-6EEE6AF4640C}"/>
              </a:ext>
            </a:extLst>
          </p:cNvPr>
          <p:cNvSpPr txBox="1"/>
          <p:nvPr/>
        </p:nvSpPr>
        <p:spPr>
          <a:xfrm>
            <a:off x="280120" y="4509804"/>
            <a:ext cx="19442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dirty="0">
                <a:latin typeface="Grundschrift" panose="03010100010101010101" pitchFamily="66" charset="0"/>
              </a:rPr>
              <a:t>36 : 5 =      R: </a:t>
            </a:r>
          </a:p>
        </p:txBody>
      </p:sp>
      <p:sp>
        <p:nvSpPr>
          <p:cNvPr id="253" name="Abgerundetes Rechteck 252">
            <a:extLst>
              <a:ext uri="{FF2B5EF4-FFF2-40B4-BE49-F238E27FC236}">
                <a16:creationId xmlns:a16="http://schemas.microsoft.com/office/drawing/2014/main" id="{1FDDC594-F952-1C08-4D4B-67AC749B4BF1}"/>
              </a:ext>
            </a:extLst>
          </p:cNvPr>
          <p:cNvSpPr/>
          <p:nvPr/>
        </p:nvSpPr>
        <p:spPr>
          <a:xfrm>
            <a:off x="280120" y="4493457"/>
            <a:ext cx="2109134" cy="44194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00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6819F52-ADDC-C891-302B-EBD3190C83F9}"/>
              </a:ext>
            </a:extLst>
          </p:cNvPr>
          <p:cNvGrpSpPr/>
          <p:nvPr/>
        </p:nvGrpSpPr>
        <p:grpSpPr>
          <a:xfrm>
            <a:off x="352128" y="5920118"/>
            <a:ext cx="878255" cy="176626"/>
            <a:chOff x="352128" y="5469717"/>
            <a:chExt cx="878255" cy="176626"/>
          </a:xfrm>
        </p:grpSpPr>
        <p:pic>
          <p:nvPicPr>
            <p:cNvPr id="241" name="Grafik 240">
              <a:extLst>
                <a:ext uri="{FF2B5EF4-FFF2-40B4-BE49-F238E27FC236}">
                  <a16:creationId xmlns:a16="http://schemas.microsoft.com/office/drawing/2014/main" id="{361918CB-EF12-7A2D-6EC5-41FFF6095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52128" y="5469718"/>
              <a:ext cx="174963" cy="173782"/>
            </a:xfrm>
            <a:prstGeom prst="rect">
              <a:avLst/>
            </a:prstGeom>
          </p:spPr>
        </p:pic>
        <p:pic>
          <p:nvPicPr>
            <p:cNvPr id="242" name="Grafik 241">
              <a:extLst>
                <a:ext uri="{FF2B5EF4-FFF2-40B4-BE49-F238E27FC236}">
                  <a16:creationId xmlns:a16="http://schemas.microsoft.com/office/drawing/2014/main" id="{A68C269D-24B0-87B1-9768-A6CAA190C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27428" y="5469718"/>
              <a:ext cx="174963" cy="173782"/>
            </a:xfrm>
            <a:prstGeom prst="rect">
              <a:avLst/>
            </a:prstGeom>
          </p:spPr>
        </p:pic>
        <p:pic>
          <p:nvPicPr>
            <p:cNvPr id="243" name="Grafik 242">
              <a:extLst>
                <a:ext uri="{FF2B5EF4-FFF2-40B4-BE49-F238E27FC236}">
                  <a16:creationId xmlns:a16="http://schemas.microsoft.com/office/drawing/2014/main" id="{5B27EF22-5291-02ED-71F2-024E68906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05733" y="5472561"/>
              <a:ext cx="174963" cy="173782"/>
            </a:xfrm>
            <a:prstGeom prst="rect">
              <a:avLst/>
            </a:prstGeom>
          </p:spPr>
        </p:pic>
        <p:pic>
          <p:nvPicPr>
            <p:cNvPr id="244" name="Grafik 243">
              <a:extLst>
                <a:ext uri="{FF2B5EF4-FFF2-40B4-BE49-F238E27FC236}">
                  <a16:creationId xmlns:a16="http://schemas.microsoft.com/office/drawing/2014/main" id="{465FBAFC-1F8C-6E33-13FF-51D0941E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78668" y="5469717"/>
              <a:ext cx="174963" cy="173782"/>
            </a:xfrm>
            <a:prstGeom prst="rect">
              <a:avLst/>
            </a:prstGeom>
          </p:spPr>
        </p:pic>
        <p:pic>
          <p:nvPicPr>
            <p:cNvPr id="245" name="Grafik 244">
              <a:extLst>
                <a:ext uri="{FF2B5EF4-FFF2-40B4-BE49-F238E27FC236}">
                  <a16:creationId xmlns:a16="http://schemas.microsoft.com/office/drawing/2014/main" id="{6F3ED9BD-B3BB-B192-3765-350303851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55420" y="5469717"/>
              <a:ext cx="174963" cy="173782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FF018B27-307A-F2EF-2437-1A9F339A4CD9}"/>
              </a:ext>
            </a:extLst>
          </p:cNvPr>
          <p:cNvGrpSpPr/>
          <p:nvPr/>
        </p:nvGrpSpPr>
        <p:grpSpPr>
          <a:xfrm>
            <a:off x="353402" y="5293092"/>
            <a:ext cx="1798926" cy="179469"/>
            <a:chOff x="353402" y="5293092"/>
            <a:chExt cx="1798926" cy="179469"/>
          </a:xfrm>
        </p:grpSpPr>
        <p:grpSp>
          <p:nvGrpSpPr>
            <p:cNvPr id="259" name="Gruppieren 258">
              <a:extLst>
                <a:ext uri="{FF2B5EF4-FFF2-40B4-BE49-F238E27FC236}">
                  <a16:creationId xmlns:a16="http://schemas.microsoft.com/office/drawing/2014/main" id="{E4E2AAA7-E702-2121-45C3-B25BD659F5BC}"/>
                </a:ext>
              </a:extLst>
            </p:cNvPr>
            <p:cNvGrpSpPr/>
            <p:nvPr/>
          </p:nvGrpSpPr>
          <p:grpSpPr>
            <a:xfrm>
              <a:off x="353402" y="5295935"/>
              <a:ext cx="878255" cy="176626"/>
              <a:chOff x="2368352" y="5664696"/>
              <a:chExt cx="1034710" cy="214614"/>
            </a:xfrm>
          </p:grpSpPr>
          <p:pic>
            <p:nvPicPr>
              <p:cNvPr id="254" name="Grafik 253">
                <a:extLst>
                  <a:ext uri="{FF2B5EF4-FFF2-40B4-BE49-F238E27FC236}">
                    <a16:creationId xmlns:a16="http://schemas.microsoft.com/office/drawing/2014/main" id="{97B6E165-2CCB-A7E6-3031-3866E1412E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55" name="Grafik 254">
                <a:extLst>
                  <a:ext uri="{FF2B5EF4-FFF2-40B4-BE49-F238E27FC236}">
                    <a16:creationId xmlns:a16="http://schemas.microsoft.com/office/drawing/2014/main" id="{EF6E2D7F-CC94-89AE-512C-DE573C2EB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56" name="Grafik 255">
                <a:extLst>
                  <a:ext uri="{FF2B5EF4-FFF2-40B4-BE49-F238E27FC236}">
                    <a16:creationId xmlns:a16="http://schemas.microsoft.com/office/drawing/2014/main" id="{FF7976E0-F381-4772-3655-E2CD69E2C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57" name="Grafik 256">
                <a:extLst>
                  <a:ext uri="{FF2B5EF4-FFF2-40B4-BE49-F238E27FC236}">
                    <a16:creationId xmlns:a16="http://schemas.microsoft.com/office/drawing/2014/main" id="{DAB2EB2D-8CFD-0B9B-1C81-72EE78647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58" name="Grafik 257">
                <a:extLst>
                  <a:ext uri="{FF2B5EF4-FFF2-40B4-BE49-F238E27FC236}">
                    <a16:creationId xmlns:a16="http://schemas.microsoft.com/office/drawing/2014/main" id="{B567CEC3-D461-89F0-05FA-D45B3414B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  <p:grpSp>
          <p:nvGrpSpPr>
            <p:cNvPr id="267" name="Gruppieren 266">
              <a:extLst>
                <a:ext uri="{FF2B5EF4-FFF2-40B4-BE49-F238E27FC236}">
                  <a16:creationId xmlns:a16="http://schemas.microsoft.com/office/drawing/2014/main" id="{1AD3D0EC-9DDB-0F26-9926-5D30E50874A8}"/>
                </a:ext>
              </a:extLst>
            </p:cNvPr>
            <p:cNvGrpSpPr/>
            <p:nvPr/>
          </p:nvGrpSpPr>
          <p:grpSpPr>
            <a:xfrm>
              <a:off x="1274073" y="5293092"/>
              <a:ext cx="878255" cy="176626"/>
              <a:chOff x="2368352" y="5664696"/>
              <a:chExt cx="1034710" cy="214614"/>
            </a:xfrm>
          </p:grpSpPr>
          <p:pic>
            <p:nvPicPr>
              <p:cNvPr id="268" name="Grafik 267">
                <a:extLst>
                  <a:ext uri="{FF2B5EF4-FFF2-40B4-BE49-F238E27FC236}">
                    <a16:creationId xmlns:a16="http://schemas.microsoft.com/office/drawing/2014/main" id="{0396BD0A-F0AD-0C4D-81AF-537A14E53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69" name="Grafik 268">
                <a:extLst>
                  <a:ext uri="{FF2B5EF4-FFF2-40B4-BE49-F238E27FC236}">
                    <a16:creationId xmlns:a16="http://schemas.microsoft.com/office/drawing/2014/main" id="{0B968033-C822-5E96-36CE-35E2019B83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70" name="Grafik 269">
                <a:extLst>
                  <a:ext uri="{FF2B5EF4-FFF2-40B4-BE49-F238E27FC236}">
                    <a16:creationId xmlns:a16="http://schemas.microsoft.com/office/drawing/2014/main" id="{F6BAEDBC-19B6-4941-E07E-BBB487808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71" name="Grafik 270">
                <a:extLst>
                  <a:ext uri="{FF2B5EF4-FFF2-40B4-BE49-F238E27FC236}">
                    <a16:creationId xmlns:a16="http://schemas.microsoft.com/office/drawing/2014/main" id="{40AA7D6A-EBA3-41E1-BBDA-7091D523AA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72" name="Grafik 271">
                <a:extLst>
                  <a:ext uri="{FF2B5EF4-FFF2-40B4-BE49-F238E27FC236}">
                    <a16:creationId xmlns:a16="http://schemas.microsoft.com/office/drawing/2014/main" id="{D8F6BD37-7E99-2A11-F494-4318C8C7D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</p:grpSp>
      <p:sp>
        <p:nvSpPr>
          <p:cNvPr id="494" name="Textfeld 493">
            <a:extLst>
              <a:ext uri="{FF2B5EF4-FFF2-40B4-BE49-F238E27FC236}">
                <a16:creationId xmlns:a16="http://schemas.microsoft.com/office/drawing/2014/main" id="{326ABD78-6C0D-8347-0375-7BE59357A51F}"/>
              </a:ext>
            </a:extLst>
          </p:cNvPr>
          <p:cNvSpPr txBox="1"/>
          <p:nvPr/>
        </p:nvSpPr>
        <p:spPr>
          <a:xfrm>
            <a:off x="2821302" y="4512568"/>
            <a:ext cx="20162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dirty="0">
                <a:latin typeface="Grundschrift" panose="03010100010101010101" pitchFamily="66" charset="0"/>
              </a:rPr>
              <a:t>37 : 5 =      R: </a:t>
            </a:r>
          </a:p>
        </p:txBody>
      </p:sp>
      <p:sp>
        <p:nvSpPr>
          <p:cNvPr id="495" name="Abgerundetes Rechteck 494">
            <a:extLst>
              <a:ext uri="{FF2B5EF4-FFF2-40B4-BE49-F238E27FC236}">
                <a16:creationId xmlns:a16="http://schemas.microsoft.com/office/drawing/2014/main" id="{41B5E39E-69CF-642E-624F-0D38564D40FB}"/>
              </a:ext>
            </a:extLst>
          </p:cNvPr>
          <p:cNvSpPr/>
          <p:nvPr/>
        </p:nvSpPr>
        <p:spPr>
          <a:xfrm>
            <a:off x="2800400" y="4482802"/>
            <a:ext cx="2037126" cy="44194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00" dirty="0"/>
          </a:p>
        </p:txBody>
      </p:sp>
      <p:sp>
        <p:nvSpPr>
          <p:cNvPr id="496" name="Textfeld 495">
            <a:extLst>
              <a:ext uri="{FF2B5EF4-FFF2-40B4-BE49-F238E27FC236}">
                <a16:creationId xmlns:a16="http://schemas.microsoft.com/office/drawing/2014/main" id="{2FE072B3-6704-64DE-26ED-055D3CE418A2}"/>
              </a:ext>
            </a:extLst>
          </p:cNvPr>
          <p:cNvSpPr txBox="1"/>
          <p:nvPr/>
        </p:nvSpPr>
        <p:spPr>
          <a:xfrm>
            <a:off x="5341582" y="4499149"/>
            <a:ext cx="30237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dirty="0">
                <a:latin typeface="Grundschrift" panose="03010100010101010101" pitchFamily="66" charset="0"/>
              </a:rPr>
              <a:t>38 : 5 =      R: </a:t>
            </a:r>
          </a:p>
        </p:txBody>
      </p:sp>
      <p:sp>
        <p:nvSpPr>
          <p:cNvPr id="497" name="Abgerundetes Rechteck 496">
            <a:extLst>
              <a:ext uri="{FF2B5EF4-FFF2-40B4-BE49-F238E27FC236}">
                <a16:creationId xmlns:a16="http://schemas.microsoft.com/office/drawing/2014/main" id="{19055FB1-5DF9-B940-C17D-7E2B33F699E6}"/>
              </a:ext>
            </a:extLst>
          </p:cNvPr>
          <p:cNvSpPr/>
          <p:nvPr/>
        </p:nvSpPr>
        <p:spPr>
          <a:xfrm>
            <a:off x="5320680" y="4482802"/>
            <a:ext cx="2160240" cy="44194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00" dirty="0"/>
          </a:p>
        </p:txBody>
      </p:sp>
      <p:sp>
        <p:nvSpPr>
          <p:cNvPr id="498" name="Textfeld 497">
            <a:extLst>
              <a:ext uri="{FF2B5EF4-FFF2-40B4-BE49-F238E27FC236}">
                <a16:creationId xmlns:a16="http://schemas.microsoft.com/office/drawing/2014/main" id="{3FCFD86E-281D-1F7E-0603-1C5BC15F7869}"/>
              </a:ext>
            </a:extLst>
          </p:cNvPr>
          <p:cNvSpPr txBox="1"/>
          <p:nvPr/>
        </p:nvSpPr>
        <p:spPr>
          <a:xfrm>
            <a:off x="7789854" y="4499149"/>
            <a:ext cx="22322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dirty="0">
                <a:latin typeface="Grundschrift" panose="03010100010101010101" pitchFamily="66" charset="0"/>
              </a:rPr>
              <a:t>39 : 5 =      R: </a:t>
            </a:r>
          </a:p>
        </p:txBody>
      </p:sp>
      <p:sp>
        <p:nvSpPr>
          <p:cNvPr id="499" name="Abgerundetes Rechteck 498">
            <a:extLst>
              <a:ext uri="{FF2B5EF4-FFF2-40B4-BE49-F238E27FC236}">
                <a16:creationId xmlns:a16="http://schemas.microsoft.com/office/drawing/2014/main" id="{40966C5A-2916-94FD-FA87-2047DC37239E}"/>
              </a:ext>
            </a:extLst>
          </p:cNvPr>
          <p:cNvSpPr/>
          <p:nvPr/>
        </p:nvSpPr>
        <p:spPr>
          <a:xfrm>
            <a:off x="7768952" y="4482802"/>
            <a:ext cx="2088232" cy="44194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00" dirty="0"/>
          </a:p>
        </p:txBody>
      </p:sp>
      <p:sp>
        <p:nvSpPr>
          <p:cNvPr id="500" name="Textfeld 499">
            <a:extLst>
              <a:ext uri="{FF2B5EF4-FFF2-40B4-BE49-F238E27FC236}">
                <a16:creationId xmlns:a16="http://schemas.microsoft.com/office/drawing/2014/main" id="{4BF06EF4-038F-3820-47B7-273EB6A4046A}"/>
              </a:ext>
            </a:extLst>
          </p:cNvPr>
          <p:cNvSpPr txBox="1"/>
          <p:nvPr/>
        </p:nvSpPr>
        <p:spPr>
          <a:xfrm>
            <a:off x="10289232" y="4512568"/>
            <a:ext cx="21393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dirty="0">
                <a:latin typeface="Grundschrift" panose="03010100010101010101" pitchFamily="66" charset="0"/>
              </a:rPr>
              <a:t>40 : 5 =      R: </a:t>
            </a:r>
          </a:p>
        </p:txBody>
      </p:sp>
      <p:pic>
        <p:nvPicPr>
          <p:cNvPr id="502" name="Grafik 501">
            <a:extLst>
              <a:ext uri="{FF2B5EF4-FFF2-40B4-BE49-F238E27FC236}">
                <a16:creationId xmlns:a16="http://schemas.microsoft.com/office/drawing/2014/main" id="{575DB07A-66F1-2BED-010D-03AC8DB31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498799">
            <a:off x="224010" y="6827355"/>
            <a:ext cx="371671" cy="435614"/>
          </a:xfrm>
          <a:prstGeom prst="rect">
            <a:avLst/>
          </a:prstGeom>
        </p:spPr>
      </p:pic>
      <p:pic>
        <p:nvPicPr>
          <p:cNvPr id="3" name="Grafik 2" descr="Bleistift Silhouette">
            <a:extLst>
              <a:ext uri="{FF2B5EF4-FFF2-40B4-BE49-F238E27FC236}">
                <a16:creationId xmlns:a16="http://schemas.microsoft.com/office/drawing/2014/main" id="{4B22CC4A-DF59-D7AB-84B6-54897F0C3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auto">
          <a:xfrm rot="996386" flipH="1">
            <a:off x="59998" y="3210530"/>
            <a:ext cx="535347" cy="497997"/>
          </a:xfrm>
          <a:prstGeom prst="rect">
            <a:avLst/>
          </a:prstGeom>
        </p:spPr>
      </p:pic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A7CC2A2A-8129-8A3C-1F18-2A5FD97ABED3}"/>
              </a:ext>
            </a:extLst>
          </p:cNvPr>
          <p:cNvSpPr/>
          <p:nvPr/>
        </p:nvSpPr>
        <p:spPr>
          <a:xfrm>
            <a:off x="10260000" y="4482000"/>
            <a:ext cx="2088232" cy="44194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500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264C0FB-03D7-EA6B-500C-E415D459F2D5}"/>
              </a:ext>
            </a:extLst>
          </p:cNvPr>
          <p:cNvGrpSpPr/>
          <p:nvPr/>
        </p:nvGrpSpPr>
        <p:grpSpPr>
          <a:xfrm>
            <a:off x="353402" y="5485227"/>
            <a:ext cx="1798926" cy="179469"/>
            <a:chOff x="353402" y="5293092"/>
            <a:chExt cx="1798926" cy="179469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699285BC-E49C-C9A8-CF16-D02BF35003E5}"/>
                </a:ext>
              </a:extLst>
            </p:cNvPr>
            <p:cNvGrpSpPr/>
            <p:nvPr/>
          </p:nvGrpSpPr>
          <p:grpSpPr>
            <a:xfrm>
              <a:off x="353402" y="5295935"/>
              <a:ext cx="878255" cy="176626"/>
              <a:chOff x="2368352" y="5664696"/>
              <a:chExt cx="1034710" cy="214614"/>
            </a:xfrm>
          </p:grpSpPr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8EA89041-F920-64CD-4A76-49A89B11FC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FF3528E0-AB87-F717-166A-AAFF7315A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2DECD571-A111-15EF-85E6-E41F33F5E8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64ACB213-77E3-8007-2516-F8137B9796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770C8276-CFF7-E644-189F-05912E874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A0EA587B-EBEF-8AFB-1EEC-66F80F31D154}"/>
                </a:ext>
              </a:extLst>
            </p:cNvPr>
            <p:cNvGrpSpPr/>
            <p:nvPr/>
          </p:nvGrpSpPr>
          <p:grpSpPr>
            <a:xfrm>
              <a:off x="1274073" y="5293092"/>
              <a:ext cx="878255" cy="176626"/>
              <a:chOff x="2368352" y="5664696"/>
              <a:chExt cx="1034710" cy="214614"/>
            </a:xfrm>
          </p:grpSpPr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4F2CFF59-BBE5-9934-C04C-CD5755AB0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4F8F9A4C-D630-7396-F894-9CE79E837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D0A69DBC-5B98-9C4E-F05D-6186887AB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7DEA67E2-3BBE-B291-29C9-3D26C66AE8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06889026-54C1-92C5-37BF-B4A8F4A57C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22231554-85E8-3A54-8555-64BC8AFAC436}"/>
              </a:ext>
            </a:extLst>
          </p:cNvPr>
          <p:cNvGrpSpPr/>
          <p:nvPr/>
        </p:nvGrpSpPr>
        <p:grpSpPr>
          <a:xfrm>
            <a:off x="352128" y="5701251"/>
            <a:ext cx="1798926" cy="179469"/>
            <a:chOff x="353402" y="5293092"/>
            <a:chExt cx="1798926" cy="179469"/>
          </a:xfrm>
        </p:grpSpPr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A39C3C44-E5B3-5CEB-F8CA-7117474EAB3D}"/>
                </a:ext>
              </a:extLst>
            </p:cNvPr>
            <p:cNvGrpSpPr/>
            <p:nvPr/>
          </p:nvGrpSpPr>
          <p:grpSpPr>
            <a:xfrm>
              <a:off x="353402" y="5295935"/>
              <a:ext cx="878255" cy="176626"/>
              <a:chOff x="2368352" y="5664696"/>
              <a:chExt cx="1034710" cy="214614"/>
            </a:xfrm>
          </p:grpSpPr>
          <p:pic>
            <p:nvPicPr>
              <p:cNvPr id="40" name="Grafik 39">
                <a:extLst>
                  <a:ext uri="{FF2B5EF4-FFF2-40B4-BE49-F238E27FC236}">
                    <a16:creationId xmlns:a16="http://schemas.microsoft.com/office/drawing/2014/main" id="{24CB169D-F69B-6FA1-657F-9643EF2E4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1" name="Grafik 40">
                <a:extLst>
                  <a:ext uri="{FF2B5EF4-FFF2-40B4-BE49-F238E27FC236}">
                    <a16:creationId xmlns:a16="http://schemas.microsoft.com/office/drawing/2014/main" id="{0562AED4-6908-7311-4E52-1E82E42959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2" name="Grafik 41">
                <a:extLst>
                  <a:ext uri="{FF2B5EF4-FFF2-40B4-BE49-F238E27FC236}">
                    <a16:creationId xmlns:a16="http://schemas.microsoft.com/office/drawing/2014/main" id="{F9C074C7-3A7E-FBBE-AC2D-9676EAD8DD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3" name="Grafik 42">
                <a:extLst>
                  <a:ext uri="{FF2B5EF4-FFF2-40B4-BE49-F238E27FC236}">
                    <a16:creationId xmlns:a16="http://schemas.microsoft.com/office/drawing/2014/main" id="{90C8D511-1CA5-BE7E-4EBB-F062041A58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4" name="Grafik 43">
                <a:extLst>
                  <a:ext uri="{FF2B5EF4-FFF2-40B4-BE49-F238E27FC236}">
                    <a16:creationId xmlns:a16="http://schemas.microsoft.com/office/drawing/2014/main" id="{F07CF167-8F81-F892-55C4-A8E04924AE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162EB629-6048-8A34-D991-292B2E700782}"/>
                </a:ext>
              </a:extLst>
            </p:cNvPr>
            <p:cNvGrpSpPr/>
            <p:nvPr/>
          </p:nvGrpSpPr>
          <p:grpSpPr>
            <a:xfrm>
              <a:off x="1274073" y="5293092"/>
              <a:ext cx="878255" cy="176626"/>
              <a:chOff x="2368352" y="5664696"/>
              <a:chExt cx="1034710" cy="214614"/>
            </a:xfrm>
          </p:grpSpPr>
          <p:pic>
            <p:nvPicPr>
              <p:cNvPr id="34" name="Grafik 33">
                <a:extLst>
                  <a:ext uri="{FF2B5EF4-FFF2-40B4-BE49-F238E27FC236}">
                    <a16:creationId xmlns:a16="http://schemas.microsoft.com/office/drawing/2014/main" id="{529B2BBD-BBF7-DF68-9FDC-AF8E4B6E56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36" name="Grafik 35">
                <a:extLst>
                  <a:ext uri="{FF2B5EF4-FFF2-40B4-BE49-F238E27FC236}">
                    <a16:creationId xmlns:a16="http://schemas.microsoft.com/office/drawing/2014/main" id="{AC877FFE-DF15-39C8-73C4-6E9F7D6392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37" name="Grafik 36">
                <a:extLst>
                  <a:ext uri="{FF2B5EF4-FFF2-40B4-BE49-F238E27FC236}">
                    <a16:creationId xmlns:a16="http://schemas.microsoft.com/office/drawing/2014/main" id="{AE17E649-88C6-A83E-CAB1-8A24551BC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38" name="Grafik 37">
                <a:extLst>
                  <a:ext uri="{FF2B5EF4-FFF2-40B4-BE49-F238E27FC236}">
                    <a16:creationId xmlns:a16="http://schemas.microsoft.com/office/drawing/2014/main" id="{15D3A391-0EB5-F3BD-7C39-C608677CA9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39" name="Grafik 38">
                <a:extLst>
                  <a:ext uri="{FF2B5EF4-FFF2-40B4-BE49-F238E27FC236}">
                    <a16:creationId xmlns:a16="http://schemas.microsoft.com/office/drawing/2014/main" id="{F4647EF9-2663-7223-7CE9-3E4B48649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</p:grpSp>
      <p:pic>
        <p:nvPicPr>
          <p:cNvPr id="45" name="Grafik 44">
            <a:extLst>
              <a:ext uri="{FF2B5EF4-FFF2-40B4-BE49-F238E27FC236}">
                <a16:creationId xmlns:a16="http://schemas.microsoft.com/office/drawing/2014/main" id="{32A86852-7204-2FDD-1A5A-236C8789D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88232" y="5922962"/>
            <a:ext cx="174963" cy="173782"/>
          </a:xfrm>
          <a:prstGeom prst="rect">
            <a:avLst/>
          </a:prstGeom>
        </p:spPr>
      </p:pic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6EA258A0-2462-3267-4D9C-64E79C6856A7}"/>
              </a:ext>
            </a:extLst>
          </p:cNvPr>
          <p:cNvGrpSpPr/>
          <p:nvPr/>
        </p:nvGrpSpPr>
        <p:grpSpPr>
          <a:xfrm>
            <a:off x="2872408" y="5931682"/>
            <a:ext cx="878255" cy="176626"/>
            <a:chOff x="352128" y="5469717"/>
            <a:chExt cx="878255" cy="176626"/>
          </a:xfrm>
        </p:grpSpPr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CC8ADE29-5623-9879-BA69-23539A198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52128" y="5469718"/>
              <a:ext cx="174963" cy="173782"/>
            </a:xfrm>
            <a:prstGeom prst="rect">
              <a:avLst/>
            </a:prstGeom>
          </p:spPr>
        </p:pic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26ABE866-117F-58E0-4834-EA8564B86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27428" y="5469718"/>
              <a:ext cx="174963" cy="173782"/>
            </a:xfrm>
            <a:prstGeom prst="rect">
              <a:avLst/>
            </a:prstGeom>
          </p:spPr>
        </p:pic>
        <p:pic>
          <p:nvPicPr>
            <p:cNvPr id="49" name="Grafik 48">
              <a:extLst>
                <a:ext uri="{FF2B5EF4-FFF2-40B4-BE49-F238E27FC236}">
                  <a16:creationId xmlns:a16="http://schemas.microsoft.com/office/drawing/2014/main" id="{69E2832B-8448-88DF-C3FD-FF6B2E347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05733" y="5472561"/>
              <a:ext cx="174963" cy="173782"/>
            </a:xfrm>
            <a:prstGeom prst="rect">
              <a:avLst/>
            </a:prstGeom>
          </p:spPr>
        </p:pic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129CA98B-1295-F9FD-1B18-3A10CD73F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78668" y="5469717"/>
              <a:ext cx="174963" cy="173782"/>
            </a:xfrm>
            <a:prstGeom prst="rect">
              <a:avLst/>
            </a:prstGeom>
          </p:spPr>
        </p:pic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C7B9065D-E3CE-4577-184E-B0DAE0036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55420" y="5469717"/>
              <a:ext cx="174963" cy="173782"/>
            </a:xfrm>
            <a:prstGeom prst="rect">
              <a:avLst/>
            </a:prstGeom>
          </p:spPr>
        </p:pic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F8DB3A4F-6B93-3EB2-A5C9-571FBB9ED335}"/>
              </a:ext>
            </a:extLst>
          </p:cNvPr>
          <p:cNvGrpSpPr/>
          <p:nvPr/>
        </p:nvGrpSpPr>
        <p:grpSpPr>
          <a:xfrm>
            <a:off x="2873682" y="5304656"/>
            <a:ext cx="1798926" cy="179469"/>
            <a:chOff x="353402" y="5293092"/>
            <a:chExt cx="1798926" cy="179469"/>
          </a:xfrm>
        </p:grpSpPr>
        <p:grpSp>
          <p:nvGrpSpPr>
            <p:cNvPr id="54" name="Gruppieren 53">
              <a:extLst>
                <a:ext uri="{FF2B5EF4-FFF2-40B4-BE49-F238E27FC236}">
                  <a16:creationId xmlns:a16="http://schemas.microsoft.com/office/drawing/2014/main" id="{C84BCFBC-7F83-6B0C-F4FB-E54FEEC73A5E}"/>
                </a:ext>
              </a:extLst>
            </p:cNvPr>
            <p:cNvGrpSpPr/>
            <p:nvPr/>
          </p:nvGrpSpPr>
          <p:grpSpPr>
            <a:xfrm>
              <a:off x="353402" y="5295935"/>
              <a:ext cx="878255" cy="176626"/>
              <a:chOff x="2368352" y="5664696"/>
              <a:chExt cx="1034710" cy="214614"/>
            </a:xfrm>
          </p:grpSpPr>
          <p:pic>
            <p:nvPicPr>
              <p:cNvPr id="61" name="Grafik 60">
                <a:extLst>
                  <a:ext uri="{FF2B5EF4-FFF2-40B4-BE49-F238E27FC236}">
                    <a16:creationId xmlns:a16="http://schemas.microsoft.com/office/drawing/2014/main" id="{5B682B0D-4EE6-019F-A7B9-12CCD4AE85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62" name="Grafik 61">
                <a:extLst>
                  <a:ext uri="{FF2B5EF4-FFF2-40B4-BE49-F238E27FC236}">
                    <a16:creationId xmlns:a16="http://schemas.microsoft.com/office/drawing/2014/main" id="{107D964C-B213-D440-7CDB-F65485F36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63" name="Grafik 62">
                <a:extLst>
                  <a:ext uri="{FF2B5EF4-FFF2-40B4-BE49-F238E27FC236}">
                    <a16:creationId xmlns:a16="http://schemas.microsoft.com/office/drawing/2014/main" id="{5BB0EE24-6689-2AA8-25E6-8BDA103D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48" name="Grafik 447">
                <a:extLst>
                  <a:ext uri="{FF2B5EF4-FFF2-40B4-BE49-F238E27FC236}">
                    <a16:creationId xmlns:a16="http://schemas.microsoft.com/office/drawing/2014/main" id="{83190702-720B-3B4E-A1EC-998141FA35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53" name="Grafik 452">
                <a:extLst>
                  <a:ext uri="{FF2B5EF4-FFF2-40B4-BE49-F238E27FC236}">
                    <a16:creationId xmlns:a16="http://schemas.microsoft.com/office/drawing/2014/main" id="{30D56B6D-CB76-780F-9EC7-36347B9A3E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B131C2ED-9C48-5E6A-EBB6-0F912B111ADD}"/>
                </a:ext>
              </a:extLst>
            </p:cNvPr>
            <p:cNvGrpSpPr/>
            <p:nvPr/>
          </p:nvGrpSpPr>
          <p:grpSpPr>
            <a:xfrm>
              <a:off x="1274073" y="5293092"/>
              <a:ext cx="878255" cy="176626"/>
              <a:chOff x="2368352" y="5664696"/>
              <a:chExt cx="1034710" cy="214614"/>
            </a:xfrm>
          </p:grpSpPr>
          <p:pic>
            <p:nvPicPr>
              <p:cNvPr id="56" name="Grafik 55">
                <a:extLst>
                  <a:ext uri="{FF2B5EF4-FFF2-40B4-BE49-F238E27FC236}">
                    <a16:creationId xmlns:a16="http://schemas.microsoft.com/office/drawing/2014/main" id="{D3FB4CB9-5C4E-2C4E-2032-1AE6381FB1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57" name="Grafik 56">
                <a:extLst>
                  <a:ext uri="{FF2B5EF4-FFF2-40B4-BE49-F238E27FC236}">
                    <a16:creationId xmlns:a16="http://schemas.microsoft.com/office/drawing/2014/main" id="{A5016F7C-2664-5205-0DC9-372D6AC564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58" name="Grafik 57">
                <a:extLst>
                  <a:ext uri="{FF2B5EF4-FFF2-40B4-BE49-F238E27FC236}">
                    <a16:creationId xmlns:a16="http://schemas.microsoft.com/office/drawing/2014/main" id="{4A0A03E8-D192-ED78-D528-140C0568E6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59" name="Grafik 58">
                <a:extLst>
                  <a:ext uri="{FF2B5EF4-FFF2-40B4-BE49-F238E27FC236}">
                    <a16:creationId xmlns:a16="http://schemas.microsoft.com/office/drawing/2014/main" id="{7F8083C1-7E2E-12D6-E14F-60EE1C5CAC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60" name="Grafik 59">
                <a:extLst>
                  <a:ext uri="{FF2B5EF4-FFF2-40B4-BE49-F238E27FC236}">
                    <a16:creationId xmlns:a16="http://schemas.microsoft.com/office/drawing/2014/main" id="{EBBF70CD-75CA-939C-980E-955D4A247E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</p:grpSp>
      <p:grpSp>
        <p:nvGrpSpPr>
          <p:cNvPr id="471" name="Gruppieren 470">
            <a:extLst>
              <a:ext uri="{FF2B5EF4-FFF2-40B4-BE49-F238E27FC236}">
                <a16:creationId xmlns:a16="http://schemas.microsoft.com/office/drawing/2014/main" id="{F8DBE118-ED41-16A4-0166-AC6E447F60F2}"/>
              </a:ext>
            </a:extLst>
          </p:cNvPr>
          <p:cNvGrpSpPr/>
          <p:nvPr/>
        </p:nvGrpSpPr>
        <p:grpSpPr>
          <a:xfrm>
            <a:off x="2873682" y="5496791"/>
            <a:ext cx="1798926" cy="179469"/>
            <a:chOff x="353402" y="5293092"/>
            <a:chExt cx="1798926" cy="179469"/>
          </a:xfrm>
        </p:grpSpPr>
        <p:grpSp>
          <p:nvGrpSpPr>
            <p:cNvPr id="472" name="Gruppieren 471">
              <a:extLst>
                <a:ext uri="{FF2B5EF4-FFF2-40B4-BE49-F238E27FC236}">
                  <a16:creationId xmlns:a16="http://schemas.microsoft.com/office/drawing/2014/main" id="{58951BE9-31A0-B8F8-DDC7-FAB57E25FF03}"/>
                </a:ext>
              </a:extLst>
            </p:cNvPr>
            <p:cNvGrpSpPr/>
            <p:nvPr/>
          </p:nvGrpSpPr>
          <p:grpSpPr>
            <a:xfrm>
              <a:off x="353402" y="5295935"/>
              <a:ext cx="878255" cy="176626"/>
              <a:chOff x="2368352" y="5664696"/>
              <a:chExt cx="1034710" cy="214614"/>
            </a:xfrm>
          </p:grpSpPr>
          <p:pic>
            <p:nvPicPr>
              <p:cNvPr id="479" name="Grafik 478">
                <a:extLst>
                  <a:ext uri="{FF2B5EF4-FFF2-40B4-BE49-F238E27FC236}">
                    <a16:creationId xmlns:a16="http://schemas.microsoft.com/office/drawing/2014/main" id="{D476C9E4-9520-6840-C5D4-66C5F8683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80" name="Grafik 479">
                <a:extLst>
                  <a:ext uri="{FF2B5EF4-FFF2-40B4-BE49-F238E27FC236}">
                    <a16:creationId xmlns:a16="http://schemas.microsoft.com/office/drawing/2014/main" id="{00B46845-B969-E233-278F-EFA716A60A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81" name="Grafik 480">
                <a:extLst>
                  <a:ext uri="{FF2B5EF4-FFF2-40B4-BE49-F238E27FC236}">
                    <a16:creationId xmlns:a16="http://schemas.microsoft.com/office/drawing/2014/main" id="{8DF03132-7DBB-49E3-DC99-27B68ACFD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82" name="Grafik 481">
                <a:extLst>
                  <a:ext uri="{FF2B5EF4-FFF2-40B4-BE49-F238E27FC236}">
                    <a16:creationId xmlns:a16="http://schemas.microsoft.com/office/drawing/2014/main" id="{3DC3E3B3-DF7B-6A14-AC9D-87D2CF4ED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83" name="Grafik 482">
                <a:extLst>
                  <a:ext uri="{FF2B5EF4-FFF2-40B4-BE49-F238E27FC236}">
                    <a16:creationId xmlns:a16="http://schemas.microsoft.com/office/drawing/2014/main" id="{B8E87181-AEDA-FBA1-8D81-50ECCF45C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  <p:grpSp>
          <p:nvGrpSpPr>
            <p:cNvPr id="473" name="Gruppieren 472">
              <a:extLst>
                <a:ext uri="{FF2B5EF4-FFF2-40B4-BE49-F238E27FC236}">
                  <a16:creationId xmlns:a16="http://schemas.microsoft.com/office/drawing/2014/main" id="{597ABB74-296A-B92B-F974-A247B00E6823}"/>
                </a:ext>
              </a:extLst>
            </p:cNvPr>
            <p:cNvGrpSpPr/>
            <p:nvPr/>
          </p:nvGrpSpPr>
          <p:grpSpPr>
            <a:xfrm>
              <a:off x="1274073" y="5293092"/>
              <a:ext cx="878255" cy="176626"/>
              <a:chOff x="2368352" y="5664696"/>
              <a:chExt cx="1034710" cy="214614"/>
            </a:xfrm>
          </p:grpSpPr>
          <p:pic>
            <p:nvPicPr>
              <p:cNvPr id="474" name="Grafik 473">
                <a:extLst>
                  <a:ext uri="{FF2B5EF4-FFF2-40B4-BE49-F238E27FC236}">
                    <a16:creationId xmlns:a16="http://schemas.microsoft.com/office/drawing/2014/main" id="{3CFB40CD-54DC-015C-DC8A-D4FF627A2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75" name="Grafik 474">
                <a:extLst>
                  <a:ext uri="{FF2B5EF4-FFF2-40B4-BE49-F238E27FC236}">
                    <a16:creationId xmlns:a16="http://schemas.microsoft.com/office/drawing/2014/main" id="{C049DBD3-0326-EBDA-8E0E-D8F5116805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76" name="Grafik 475">
                <a:extLst>
                  <a:ext uri="{FF2B5EF4-FFF2-40B4-BE49-F238E27FC236}">
                    <a16:creationId xmlns:a16="http://schemas.microsoft.com/office/drawing/2014/main" id="{5D5B444A-B597-2CFD-5D27-0010B5736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77" name="Grafik 476">
                <a:extLst>
                  <a:ext uri="{FF2B5EF4-FFF2-40B4-BE49-F238E27FC236}">
                    <a16:creationId xmlns:a16="http://schemas.microsoft.com/office/drawing/2014/main" id="{A8416889-3B5C-C5DC-066B-092C09A43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78" name="Grafik 477">
                <a:extLst>
                  <a:ext uri="{FF2B5EF4-FFF2-40B4-BE49-F238E27FC236}">
                    <a16:creationId xmlns:a16="http://schemas.microsoft.com/office/drawing/2014/main" id="{ED016E7D-0209-CE7C-4294-78304BC200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</p:grpSp>
      <p:grpSp>
        <p:nvGrpSpPr>
          <p:cNvPr id="484" name="Gruppieren 483">
            <a:extLst>
              <a:ext uri="{FF2B5EF4-FFF2-40B4-BE49-F238E27FC236}">
                <a16:creationId xmlns:a16="http://schemas.microsoft.com/office/drawing/2014/main" id="{A3DBF420-CF3E-25B0-0747-FEB61CB24CA7}"/>
              </a:ext>
            </a:extLst>
          </p:cNvPr>
          <p:cNvGrpSpPr/>
          <p:nvPr/>
        </p:nvGrpSpPr>
        <p:grpSpPr>
          <a:xfrm>
            <a:off x="2872408" y="5712815"/>
            <a:ext cx="1798926" cy="179469"/>
            <a:chOff x="353402" y="5293092"/>
            <a:chExt cx="1798926" cy="179469"/>
          </a:xfrm>
        </p:grpSpPr>
        <p:grpSp>
          <p:nvGrpSpPr>
            <p:cNvPr id="485" name="Gruppieren 484">
              <a:extLst>
                <a:ext uri="{FF2B5EF4-FFF2-40B4-BE49-F238E27FC236}">
                  <a16:creationId xmlns:a16="http://schemas.microsoft.com/office/drawing/2014/main" id="{5890F485-1304-9366-9D43-36432C292192}"/>
                </a:ext>
              </a:extLst>
            </p:cNvPr>
            <p:cNvGrpSpPr/>
            <p:nvPr/>
          </p:nvGrpSpPr>
          <p:grpSpPr>
            <a:xfrm>
              <a:off x="353402" y="5295935"/>
              <a:ext cx="878255" cy="176626"/>
              <a:chOff x="2368352" y="5664696"/>
              <a:chExt cx="1034710" cy="214614"/>
            </a:xfrm>
          </p:grpSpPr>
          <p:pic>
            <p:nvPicPr>
              <p:cNvPr id="492" name="Grafik 491">
                <a:extLst>
                  <a:ext uri="{FF2B5EF4-FFF2-40B4-BE49-F238E27FC236}">
                    <a16:creationId xmlns:a16="http://schemas.microsoft.com/office/drawing/2014/main" id="{4AD03256-FF58-51E0-6618-B21FA94CA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93" name="Grafik 492">
                <a:extLst>
                  <a:ext uri="{FF2B5EF4-FFF2-40B4-BE49-F238E27FC236}">
                    <a16:creationId xmlns:a16="http://schemas.microsoft.com/office/drawing/2014/main" id="{773EF67F-43BF-4629-BE72-DEBFC36DDB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501" name="Grafik 500">
                <a:extLst>
                  <a:ext uri="{FF2B5EF4-FFF2-40B4-BE49-F238E27FC236}">
                    <a16:creationId xmlns:a16="http://schemas.microsoft.com/office/drawing/2014/main" id="{67C8E335-4DAB-EC54-F04B-FD79A9E275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503" name="Grafik 502">
                <a:extLst>
                  <a:ext uri="{FF2B5EF4-FFF2-40B4-BE49-F238E27FC236}">
                    <a16:creationId xmlns:a16="http://schemas.microsoft.com/office/drawing/2014/main" id="{45715D0E-EB28-5C08-8540-2FA2A8D5C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504" name="Grafik 503">
                <a:extLst>
                  <a:ext uri="{FF2B5EF4-FFF2-40B4-BE49-F238E27FC236}">
                    <a16:creationId xmlns:a16="http://schemas.microsoft.com/office/drawing/2014/main" id="{A09625D6-2A7B-0B23-1884-EEF17BC52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  <p:grpSp>
          <p:nvGrpSpPr>
            <p:cNvPr id="486" name="Gruppieren 485">
              <a:extLst>
                <a:ext uri="{FF2B5EF4-FFF2-40B4-BE49-F238E27FC236}">
                  <a16:creationId xmlns:a16="http://schemas.microsoft.com/office/drawing/2014/main" id="{AD81125F-245B-B032-0D8B-FADCF2D79AA0}"/>
                </a:ext>
              </a:extLst>
            </p:cNvPr>
            <p:cNvGrpSpPr/>
            <p:nvPr/>
          </p:nvGrpSpPr>
          <p:grpSpPr>
            <a:xfrm>
              <a:off x="1274073" y="5293092"/>
              <a:ext cx="878255" cy="176626"/>
              <a:chOff x="2368352" y="5664696"/>
              <a:chExt cx="1034710" cy="214614"/>
            </a:xfrm>
          </p:grpSpPr>
          <p:pic>
            <p:nvPicPr>
              <p:cNvPr id="487" name="Grafik 486">
                <a:extLst>
                  <a:ext uri="{FF2B5EF4-FFF2-40B4-BE49-F238E27FC236}">
                    <a16:creationId xmlns:a16="http://schemas.microsoft.com/office/drawing/2014/main" id="{A1145E3D-A688-0E31-B905-3D9AF80E4B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88" name="Grafik 487">
                <a:extLst>
                  <a:ext uri="{FF2B5EF4-FFF2-40B4-BE49-F238E27FC236}">
                    <a16:creationId xmlns:a16="http://schemas.microsoft.com/office/drawing/2014/main" id="{DD4CCC73-2B1F-2BB5-CD94-FD8CFE9E24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89" name="Grafik 488">
                <a:extLst>
                  <a:ext uri="{FF2B5EF4-FFF2-40B4-BE49-F238E27FC236}">
                    <a16:creationId xmlns:a16="http://schemas.microsoft.com/office/drawing/2014/main" id="{D49B7915-11E8-6013-1735-F733F9E3C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90" name="Grafik 489">
                <a:extLst>
                  <a:ext uri="{FF2B5EF4-FFF2-40B4-BE49-F238E27FC236}">
                    <a16:creationId xmlns:a16="http://schemas.microsoft.com/office/drawing/2014/main" id="{00A22ECF-59FE-FB8B-E7F7-16DE18C722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491" name="Grafik 490">
                <a:extLst>
                  <a:ext uri="{FF2B5EF4-FFF2-40B4-BE49-F238E27FC236}">
                    <a16:creationId xmlns:a16="http://schemas.microsoft.com/office/drawing/2014/main" id="{30F1D477-4FF3-E25A-5D44-568A113AE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</p:grpSp>
      <p:pic>
        <p:nvPicPr>
          <p:cNvPr id="505" name="Grafik 504">
            <a:extLst>
              <a:ext uri="{FF2B5EF4-FFF2-40B4-BE49-F238E27FC236}">
                <a16:creationId xmlns:a16="http://schemas.microsoft.com/office/drawing/2014/main" id="{043BA8C3-EE99-A2B3-5EB2-65351D076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08512" y="5936143"/>
            <a:ext cx="174963" cy="173782"/>
          </a:xfrm>
          <a:prstGeom prst="rect">
            <a:avLst/>
          </a:prstGeom>
        </p:spPr>
      </p:pic>
      <p:pic>
        <p:nvPicPr>
          <p:cNvPr id="506" name="Grafik 505">
            <a:extLst>
              <a:ext uri="{FF2B5EF4-FFF2-40B4-BE49-F238E27FC236}">
                <a16:creationId xmlns:a16="http://schemas.microsoft.com/office/drawing/2014/main" id="{9D9D2D17-8B8C-8D44-C1AE-F5E1A3427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83475" y="5934526"/>
            <a:ext cx="174963" cy="173782"/>
          </a:xfrm>
          <a:prstGeom prst="rect">
            <a:avLst/>
          </a:prstGeom>
        </p:spPr>
      </p:pic>
      <p:grpSp>
        <p:nvGrpSpPr>
          <p:cNvPr id="507" name="Gruppieren 506">
            <a:extLst>
              <a:ext uri="{FF2B5EF4-FFF2-40B4-BE49-F238E27FC236}">
                <a16:creationId xmlns:a16="http://schemas.microsoft.com/office/drawing/2014/main" id="{2B3CBD45-A08B-5701-834E-1550C3D966D5}"/>
              </a:ext>
            </a:extLst>
          </p:cNvPr>
          <p:cNvGrpSpPr/>
          <p:nvPr/>
        </p:nvGrpSpPr>
        <p:grpSpPr>
          <a:xfrm>
            <a:off x="5536704" y="5931682"/>
            <a:ext cx="878255" cy="176626"/>
            <a:chOff x="352128" y="5469717"/>
            <a:chExt cx="878255" cy="176626"/>
          </a:xfrm>
        </p:grpSpPr>
        <p:pic>
          <p:nvPicPr>
            <p:cNvPr id="508" name="Grafik 507">
              <a:extLst>
                <a:ext uri="{FF2B5EF4-FFF2-40B4-BE49-F238E27FC236}">
                  <a16:creationId xmlns:a16="http://schemas.microsoft.com/office/drawing/2014/main" id="{A19F97D6-5F1E-DDE4-634C-C6658D651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52128" y="5469718"/>
              <a:ext cx="174963" cy="173782"/>
            </a:xfrm>
            <a:prstGeom prst="rect">
              <a:avLst/>
            </a:prstGeom>
          </p:spPr>
        </p:pic>
        <p:pic>
          <p:nvPicPr>
            <p:cNvPr id="509" name="Grafik 508">
              <a:extLst>
                <a:ext uri="{FF2B5EF4-FFF2-40B4-BE49-F238E27FC236}">
                  <a16:creationId xmlns:a16="http://schemas.microsoft.com/office/drawing/2014/main" id="{9F459BBD-D72E-81FB-1FA1-1ABA2BF19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27428" y="5469718"/>
              <a:ext cx="174963" cy="173782"/>
            </a:xfrm>
            <a:prstGeom prst="rect">
              <a:avLst/>
            </a:prstGeom>
          </p:spPr>
        </p:pic>
        <p:pic>
          <p:nvPicPr>
            <p:cNvPr id="510" name="Grafik 509">
              <a:extLst>
                <a:ext uri="{FF2B5EF4-FFF2-40B4-BE49-F238E27FC236}">
                  <a16:creationId xmlns:a16="http://schemas.microsoft.com/office/drawing/2014/main" id="{85BC0F93-1C90-8476-1761-5D1F14A63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05733" y="5472561"/>
              <a:ext cx="174963" cy="173782"/>
            </a:xfrm>
            <a:prstGeom prst="rect">
              <a:avLst/>
            </a:prstGeom>
          </p:spPr>
        </p:pic>
        <p:pic>
          <p:nvPicPr>
            <p:cNvPr id="511" name="Grafik 510">
              <a:extLst>
                <a:ext uri="{FF2B5EF4-FFF2-40B4-BE49-F238E27FC236}">
                  <a16:creationId xmlns:a16="http://schemas.microsoft.com/office/drawing/2014/main" id="{1165CFB8-301C-26DD-D2F6-70306732E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78668" y="5469717"/>
              <a:ext cx="174963" cy="173782"/>
            </a:xfrm>
            <a:prstGeom prst="rect">
              <a:avLst/>
            </a:prstGeom>
          </p:spPr>
        </p:pic>
        <p:pic>
          <p:nvPicPr>
            <p:cNvPr id="64" name="Grafik 63">
              <a:extLst>
                <a:ext uri="{FF2B5EF4-FFF2-40B4-BE49-F238E27FC236}">
                  <a16:creationId xmlns:a16="http://schemas.microsoft.com/office/drawing/2014/main" id="{D4C2FB91-5081-8B4E-EB2C-72FC52287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55420" y="5469717"/>
              <a:ext cx="174963" cy="173782"/>
            </a:xfrm>
            <a:prstGeom prst="rect">
              <a:avLst/>
            </a:prstGeom>
          </p:spPr>
        </p:pic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2E997D67-864D-3A74-A908-C775EA2945D8}"/>
              </a:ext>
            </a:extLst>
          </p:cNvPr>
          <p:cNvGrpSpPr/>
          <p:nvPr/>
        </p:nvGrpSpPr>
        <p:grpSpPr>
          <a:xfrm>
            <a:off x="5537978" y="5304656"/>
            <a:ext cx="1798926" cy="179469"/>
            <a:chOff x="353402" y="5293092"/>
            <a:chExt cx="1798926" cy="179469"/>
          </a:xfrm>
        </p:grpSpPr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41B14127-6B37-27EB-9FF0-CEE1A203D4B3}"/>
                </a:ext>
              </a:extLst>
            </p:cNvPr>
            <p:cNvGrpSpPr/>
            <p:nvPr/>
          </p:nvGrpSpPr>
          <p:grpSpPr>
            <a:xfrm>
              <a:off x="353402" y="5295935"/>
              <a:ext cx="878255" cy="176626"/>
              <a:chOff x="2368352" y="5664696"/>
              <a:chExt cx="1034710" cy="214614"/>
            </a:xfrm>
          </p:grpSpPr>
          <p:pic>
            <p:nvPicPr>
              <p:cNvPr id="73" name="Grafik 72">
                <a:extLst>
                  <a:ext uri="{FF2B5EF4-FFF2-40B4-BE49-F238E27FC236}">
                    <a16:creationId xmlns:a16="http://schemas.microsoft.com/office/drawing/2014/main" id="{5A740053-7EA7-2CF4-E16E-24C3B28C4F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74" name="Grafik 73">
                <a:extLst>
                  <a:ext uri="{FF2B5EF4-FFF2-40B4-BE49-F238E27FC236}">
                    <a16:creationId xmlns:a16="http://schemas.microsoft.com/office/drawing/2014/main" id="{7B52A45B-F8F3-C028-B088-E055E3C22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75" name="Grafik 74">
                <a:extLst>
                  <a:ext uri="{FF2B5EF4-FFF2-40B4-BE49-F238E27FC236}">
                    <a16:creationId xmlns:a16="http://schemas.microsoft.com/office/drawing/2014/main" id="{7F6CD8B6-C243-EF04-1F02-FE2AB59D77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76" name="Grafik 75">
                <a:extLst>
                  <a:ext uri="{FF2B5EF4-FFF2-40B4-BE49-F238E27FC236}">
                    <a16:creationId xmlns:a16="http://schemas.microsoft.com/office/drawing/2014/main" id="{33D71A23-EA46-1172-2F7C-E9FF389C61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77" name="Grafik 76">
                <a:extLst>
                  <a:ext uri="{FF2B5EF4-FFF2-40B4-BE49-F238E27FC236}">
                    <a16:creationId xmlns:a16="http://schemas.microsoft.com/office/drawing/2014/main" id="{D42F134A-C0C7-7C20-A157-6805B3D5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4435BD23-7A37-7AB9-E35D-A2DBFD733353}"/>
                </a:ext>
              </a:extLst>
            </p:cNvPr>
            <p:cNvGrpSpPr/>
            <p:nvPr/>
          </p:nvGrpSpPr>
          <p:grpSpPr>
            <a:xfrm>
              <a:off x="1274073" y="5293092"/>
              <a:ext cx="878255" cy="176626"/>
              <a:chOff x="2368352" y="5664696"/>
              <a:chExt cx="1034710" cy="214614"/>
            </a:xfrm>
          </p:grpSpPr>
          <p:pic>
            <p:nvPicPr>
              <p:cNvPr id="68" name="Grafik 67">
                <a:extLst>
                  <a:ext uri="{FF2B5EF4-FFF2-40B4-BE49-F238E27FC236}">
                    <a16:creationId xmlns:a16="http://schemas.microsoft.com/office/drawing/2014/main" id="{1E56931C-9DC7-6217-C36B-97A998227A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69" name="Grafik 68">
                <a:extLst>
                  <a:ext uri="{FF2B5EF4-FFF2-40B4-BE49-F238E27FC236}">
                    <a16:creationId xmlns:a16="http://schemas.microsoft.com/office/drawing/2014/main" id="{424F01FF-E083-DB07-FEB1-83399C51A2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70" name="Grafik 69">
                <a:extLst>
                  <a:ext uri="{FF2B5EF4-FFF2-40B4-BE49-F238E27FC236}">
                    <a16:creationId xmlns:a16="http://schemas.microsoft.com/office/drawing/2014/main" id="{EC838440-BB33-82B3-7955-7347B6B08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71" name="Grafik 70">
                <a:extLst>
                  <a:ext uri="{FF2B5EF4-FFF2-40B4-BE49-F238E27FC236}">
                    <a16:creationId xmlns:a16="http://schemas.microsoft.com/office/drawing/2014/main" id="{44688304-DF41-21E4-A9B7-70C77C46D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72" name="Grafik 71">
                <a:extLst>
                  <a:ext uri="{FF2B5EF4-FFF2-40B4-BE49-F238E27FC236}">
                    <a16:creationId xmlns:a16="http://schemas.microsoft.com/office/drawing/2014/main" id="{5D40BAA6-46D7-AA73-43C6-C50CC752E4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C2AA02B1-0A92-FDBE-034B-329BCCF45600}"/>
              </a:ext>
            </a:extLst>
          </p:cNvPr>
          <p:cNvGrpSpPr/>
          <p:nvPr/>
        </p:nvGrpSpPr>
        <p:grpSpPr>
          <a:xfrm>
            <a:off x="5537978" y="5496791"/>
            <a:ext cx="1798926" cy="179469"/>
            <a:chOff x="353402" y="5293092"/>
            <a:chExt cx="1798926" cy="179469"/>
          </a:xfrm>
        </p:grpSpPr>
        <p:grpSp>
          <p:nvGrpSpPr>
            <p:cNvPr id="79" name="Gruppieren 78">
              <a:extLst>
                <a:ext uri="{FF2B5EF4-FFF2-40B4-BE49-F238E27FC236}">
                  <a16:creationId xmlns:a16="http://schemas.microsoft.com/office/drawing/2014/main" id="{81FAE56F-479A-FB46-B622-0AABC1188305}"/>
                </a:ext>
              </a:extLst>
            </p:cNvPr>
            <p:cNvGrpSpPr/>
            <p:nvPr/>
          </p:nvGrpSpPr>
          <p:grpSpPr>
            <a:xfrm>
              <a:off x="353402" y="5295935"/>
              <a:ext cx="878255" cy="176626"/>
              <a:chOff x="2368352" y="5664696"/>
              <a:chExt cx="1034710" cy="214614"/>
            </a:xfrm>
          </p:grpSpPr>
          <p:pic>
            <p:nvPicPr>
              <p:cNvPr id="87" name="Grafik 86">
                <a:extLst>
                  <a:ext uri="{FF2B5EF4-FFF2-40B4-BE49-F238E27FC236}">
                    <a16:creationId xmlns:a16="http://schemas.microsoft.com/office/drawing/2014/main" id="{128C53D1-4E68-B41D-1EDD-AA76D9D1CC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88" name="Grafik 87">
                <a:extLst>
                  <a:ext uri="{FF2B5EF4-FFF2-40B4-BE49-F238E27FC236}">
                    <a16:creationId xmlns:a16="http://schemas.microsoft.com/office/drawing/2014/main" id="{C37FB40E-7FE3-40CA-E520-00D1E4898F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89" name="Grafik 88">
                <a:extLst>
                  <a:ext uri="{FF2B5EF4-FFF2-40B4-BE49-F238E27FC236}">
                    <a16:creationId xmlns:a16="http://schemas.microsoft.com/office/drawing/2014/main" id="{37E56567-C535-4A7E-686C-BD05AC285E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90" name="Grafik 89">
                <a:extLst>
                  <a:ext uri="{FF2B5EF4-FFF2-40B4-BE49-F238E27FC236}">
                    <a16:creationId xmlns:a16="http://schemas.microsoft.com/office/drawing/2014/main" id="{E287E911-AC43-FFA5-506E-3C438D0037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91" name="Grafik 90">
                <a:extLst>
                  <a:ext uri="{FF2B5EF4-FFF2-40B4-BE49-F238E27FC236}">
                    <a16:creationId xmlns:a16="http://schemas.microsoft.com/office/drawing/2014/main" id="{85847CF6-FD61-9A49-1C2E-42C77C704D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1C9BB7EB-F0D0-0EE2-8BF6-6E1E194166CC}"/>
                </a:ext>
              </a:extLst>
            </p:cNvPr>
            <p:cNvGrpSpPr/>
            <p:nvPr/>
          </p:nvGrpSpPr>
          <p:grpSpPr>
            <a:xfrm>
              <a:off x="1274073" y="5293092"/>
              <a:ext cx="878255" cy="176626"/>
              <a:chOff x="2368352" y="5664696"/>
              <a:chExt cx="1034710" cy="214614"/>
            </a:xfrm>
          </p:grpSpPr>
          <p:pic>
            <p:nvPicPr>
              <p:cNvPr id="81" name="Grafik 80">
                <a:extLst>
                  <a:ext uri="{FF2B5EF4-FFF2-40B4-BE49-F238E27FC236}">
                    <a16:creationId xmlns:a16="http://schemas.microsoft.com/office/drawing/2014/main" id="{D0C24DDF-BD2B-CEDB-7A89-AE0284003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82" name="Grafik 81">
                <a:extLst>
                  <a:ext uri="{FF2B5EF4-FFF2-40B4-BE49-F238E27FC236}">
                    <a16:creationId xmlns:a16="http://schemas.microsoft.com/office/drawing/2014/main" id="{7657BCE3-ACFE-B7C6-CC91-39C635EA7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83" name="Grafik 82">
                <a:extLst>
                  <a:ext uri="{FF2B5EF4-FFF2-40B4-BE49-F238E27FC236}">
                    <a16:creationId xmlns:a16="http://schemas.microsoft.com/office/drawing/2014/main" id="{D53D8D72-51D1-DC09-792D-1C26767E6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85" name="Grafik 84">
                <a:extLst>
                  <a:ext uri="{FF2B5EF4-FFF2-40B4-BE49-F238E27FC236}">
                    <a16:creationId xmlns:a16="http://schemas.microsoft.com/office/drawing/2014/main" id="{BD0F72D8-9034-31C0-A10A-EB701C91F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86" name="Grafik 85">
                <a:extLst>
                  <a:ext uri="{FF2B5EF4-FFF2-40B4-BE49-F238E27FC236}">
                    <a16:creationId xmlns:a16="http://schemas.microsoft.com/office/drawing/2014/main" id="{3016E102-5894-2038-101B-ADAA4A45F2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F2A13EA7-74D3-9FF7-640D-E485A8ABD693}"/>
              </a:ext>
            </a:extLst>
          </p:cNvPr>
          <p:cNvGrpSpPr/>
          <p:nvPr/>
        </p:nvGrpSpPr>
        <p:grpSpPr>
          <a:xfrm>
            <a:off x="5536704" y="5712815"/>
            <a:ext cx="1798926" cy="179469"/>
            <a:chOff x="353402" y="5293092"/>
            <a:chExt cx="1798926" cy="179469"/>
          </a:xfrm>
        </p:grpSpPr>
        <p:grpSp>
          <p:nvGrpSpPr>
            <p:cNvPr id="93" name="Gruppieren 92">
              <a:extLst>
                <a:ext uri="{FF2B5EF4-FFF2-40B4-BE49-F238E27FC236}">
                  <a16:creationId xmlns:a16="http://schemas.microsoft.com/office/drawing/2014/main" id="{34CD5AB0-6D23-4D6C-3066-78F0F4BD4674}"/>
                </a:ext>
              </a:extLst>
            </p:cNvPr>
            <p:cNvGrpSpPr/>
            <p:nvPr/>
          </p:nvGrpSpPr>
          <p:grpSpPr>
            <a:xfrm>
              <a:off x="353402" y="5295935"/>
              <a:ext cx="878255" cy="176626"/>
              <a:chOff x="2368352" y="5664696"/>
              <a:chExt cx="1034710" cy="214614"/>
            </a:xfrm>
          </p:grpSpPr>
          <p:pic>
            <p:nvPicPr>
              <p:cNvPr id="102" name="Grafik 101">
                <a:extLst>
                  <a:ext uri="{FF2B5EF4-FFF2-40B4-BE49-F238E27FC236}">
                    <a16:creationId xmlns:a16="http://schemas.microsoft.com/office/drawing/2014/main" id="{C2A0EC4A-5DCF-30C3-35BE-352588D5B4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03" name="Grafik 102">
                <a:extLst>
                  <a:ext uri="{FF2B5EF4-FFF2-40B4-BE49-F238E27FC236}">
                    <a16:creationId xmlns:a16="http://schemas.microsoft.com/office/drawing/2014/main" id="{1234E583-4633-8CBC-E91C-9DFB368729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04" name="Grafik 103">
                <a:extLst>
                  <a:ext uri="{FF2B5EF4-FFF2-40B4-BE49-F238E27FC236}">
                    <a16:creationId xmlns:a16="http://schemas.microsoft.com/office/drawing/2014/main" id="{55F43FEA-240D-1E64-3BF0-F6A300D016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05" name="Grafik 104">
                <a:extLst>
                  <a:ext uri="{FF2B5EF4-FFF2-40B4-BE49-F238E27FC236}">
                    <a16:creationId xmlns:a16="http://schemas.microsoft.com/office/drawing/2014/main" id="{8ECF267D-8E75-1DD4-9540-E8203DC1D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08" name="Grafik 107">
                <a:extLst>
                  <a:ext uri="{FF2B5EF4-FFF2-40B4-BE49-F238E27FC236}">
                    <a16:creationId xmlns:a16="http://schemas.microsoft.com/office/drawing/2014/main" id="{4C6C2B2A-5581-672F-1D46-55930F6CBB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  <p:grpSp>
          <p:nvGrpSpPr>
            <p:cNvPr id="96" name="Gruppieren 95">
              <a:extLst>
                <a:ext uri="{FF2B5EF4-FFF2-40B4-BE49-F238E27FC236}">
                  <a16:creationId xmlns:a16="http://schemas.microsoft.com/office/drawing/2014/main" id="{689AD1E5-3F81-CD91-232E-639D378434EF}"/>
                </a:ext>
              </a:extLst>
            </p:cNvPr>
            <p:cNvGrpSpPr/>
            <p:nvPr/>
          </p:nvGrpSpPr>
          <p:grpSpPr>
            <a:xfrm>
              <a:off x="1274073" y="5293092"/>
              <a:ext cx="878255" cy="176626"/>
              <a:chOff x="2368352" y="5664696"/>
              <a:chExt cx="1034710" cy="214614"/>
            </a:xfrm>
          </p:grpSpPr>
          <p:pic>
            <p:nvPicPr>
              <p:cNvPr id="97" name="Grafik 96">
                <a:extLst>
                  <a:ext uri="{FF2B5EF4-FFF2-40B4-BE49-F238E27FC236}">
                    <a16:creationId xmlns:a16="http://schemas.microsoft.com/office/drawing/2014/main" id="{A42E673F-C0B2-8AAA-F4BC-76BA5FD421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98" name="Grafik 97">
                <a:extLst>
                  <a:ext uri="{FF2B5EF4-FFF2-40B4-BE49-F238E27FC236}">
                    <a16:creationId xmlns:a16="http://schemas.microsoft.com/office/drawing/2014/main" id="{1BD53A4B-7F14-892D-793D-FD47A90292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99" name="Grafik 98">
                <a:extLst>
                  <a:ext uri="{FF2B5EF4-FFF2-40B4-BE49-F238E27FC236}">
                    <a16:creationId xmlns:a16="http://schemas.microsoft.com/office/drawing/2014/main" id="{65CF27D7-904B-5583-32E4-0F03181F8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00" name="Grafik 99">
                <a:extLst>
                  <a:ext uri="{FF2B5EF4-FFF2-40B4-BE49-F238E27FC236}">
                    <a16:creationId xmlns:a16="http://schemas.microsoft.com/office/drawing/2014/main" id="{4320811A-3BEA-1B0B-51BD-C16CD8D23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01" name="Grafik 100">
                <a:extLst>
                  <a:ext uri="{FF2B5EF4-FFF2-40B4-BE49-F238E27FC236}">
                    <a16:creationId xmlns:a16="http://schemas.microsoft.com/office/drawing/2014/main" id="{01B4BECC-A55D-EFA4-7C9A-B461964A5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</p:grpSp>
      <p:pic>
        <p:nvPicPr>
          <p:cNvPr id="109" name="Grafik 108">
            <a:extLst>
              <a:ext uri="{FF2B5EF4-FFF2-40B4-BE49-F238E27FC236}">
                <a16:creationId xmlns:a16="http://schemas.microsoft.com/office/drawing/2014/main" id="{F0A36C7A-6FA9-3BFB-AC76-A40B45BD9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72808" y="5936143"/>
            <a:ext cx="174963" cy="173782"/>
          </a:xfrm>
          <a:prstGeom prst="rect">
            <a:avLst/>
          </a:prstGeom>
        </p:spPr>
      </p:pic>
      <p:pic>
        <p:nvPicPr>
          <p:cNvPr id="110" name="Grafik 109">
            <a:extLst>
              <a:ext uri="{FF2B5EF4-FFF2-40B4-BE49-F238E27FC236}">
                <a16:creationId xmlns:a16="http://schemas.microsoft.com/office/drawing/2014/main" id="{86E63445-1275-834D-E856-3BA24BD8C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47771" y="5934526"/>
            <a:ext cx="174963" cy="173782"/>
          </a:xfrm>
          <a:prstGeom prst="rect">
            <a:avLst/>
          </a:prstGeom>
        </p:spPr>
      </p:pic>
      <p:pic>
        <p:nvPicPr>
          <p:cNvPr id="111" name="Grafik 110">
            <a:extLst>
              <a:ext uri="{FF2B5EF4-FFF2-40B4-BE49-F238E27FC236}">
                <a16:creationId xmlns:a16="http://schemas.microsoft.com/office/drawing/2014/main" id="{D8546641-714B-1BBB-841F-3EB2BAB6E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22734" y="5930598"/>
            <a:ext cx="174963" cy="173782"/>
          </a:xfrm>
          <a:prstGeom prst="rect">
            <a:avLst/>
          </a:prstGeom>
        </p:spPr>
      </p:pic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E63D1646-F3FC-9A1C-4D25-89A133E7C5F5}"/>
              </a:ext>
            </a:extLst>
          </p:cNvPr>
          <p:cNvGrpSpPr/>
          <p:nvPr/>
        </p:nvGrpSpPr>
        <p:grpSpPr>
          <a:xfrm>
            <a:off x="7912968" y="5931682"/>
            <a:ext cx="878255" cy="176626"/>
            <a:chOff x="352128" y="5469717"/>
            <a:chExt cx="878255" cy="176626"/>
          </a:xfrm>
        </p:grpSpPr>
        <p:pic>
          <p:nvPicPr>
            <p:cNvPr id="113" name="Grafik 112">
              <a:extLst>
                <a:ext uri="{FF2B5EF4-FFF2-40B4-BE49-F238E27FC236}">
                  <a16:creationId xmlns:a16="http://schemas.microsoft.com/office/drawing/2014/main" id="{FF2625F1-9D4B-7F50-A96E-6BBE9A610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52128" y="5469718"/>
              <a:ext cx="174963" cy="173782"/>
            </a:xfrm>
            <a:prstGeom prst="rect">
              <a:avLst/>
            </a:prstGeom>
          </p:spPr>
        </p:pic>
        <p:pic>
          <p:nvPicPr>
            <p:cNvPr id="114" name="Grafik 113">
              <a:extLst>
                <a:ext uri="{FF2B5EF4-FFF2-40B4-BE49-F238E27FC236}">
                  <a16:creationId xmlns:a16="http://schemas.microsoft.com/office/drawing/2014/main" id="{840461E8-C880-1D24-DCA6-FA3CA0B04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27428" y="5469718"/>
              <a:ext cx="174963" cy="173782"/>
            </a:xfrm>
            <a:prstGeom prst="rect">
              <a:avLst/>
            </a:prstGeom>
          </p:spPr>
        </p:pic>
        <p:pic>
          <p:nvPicPr>
            <p:cNvPr id="115" name="Grafik 114">
              <a:extLst>
                <a:ext uri="{FF2B5EF4-FFF2-40B4-BE49-F238E27FC236}">
                  <a16:creationId xmlns:a16="http://schemas.microsoft.com/office/drawing/2014/main" id="{E71DB27F-746E-2DC2-25C2-43D946E2D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05733" y="5472561"/>
              <a:ext cx="174963" cy="173782"/>
            </a:xfrm>
            <a:prstGeom prst="rect">
              <a:avLst/>
            </a:prstGeom>
          </p:spPr>
        </p:pic>
        <p:pic>
          <p:nvPicPr>
            <p:cNvPr id="116" name="Grafik 115">
              <a:extLst>
                <a:ext uri="{FF2B5EF4-FFF2-40B4-BE49-F238E27FC236}">
                  <a16:creationId xmlns:a16="http://schemas.microsoft.com/office/drawing/2014/main" id="{1D8BB6DC-1F1E-9DF4-CCA2-D819EB0C3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78668" y="5469717"/>
              <a:ext cx="174963" cy="173782"/>
            </a:xfrm>
            <a:prstGeom prst="rect">
              <a:avLst/>
            </a:prstGeom>
          </p:spPr>
        </p:pic>
        <p:pic>
          <p:nvPicPr>
            <p:cNvPr id="117" name="Grafik 116">
              <a:extLst>
                <a:ext uri="{FF2B5EF4-FFF2-40B4-BE49-F238E27FC236}">
                  <a16:creationId xmlns:a16="http://schemas.microsoft.com/office/drawing/2014/main" id="{5A5BB283-1D06-F981-3B6A-147853DE8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55420" y="5469717"/>
              <a:ext cx="174963" cy="173782"/>
            </a:xfrm>
            <a:prstGeom prst="rect">
              <a:avLst/>
            </a:prstGeom>
          </p:spPr>
        </p:pic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7320C4DE-7C2E-E1C5-E26B-AEF0CDCFE176}"/>
              </a:ext>
            </a:extLst>
          </p:cNvPr>
          <p:cNvGrpSpPr/>
          <p:nvPr/>
        </p:nvGrpSpPr>
        <p:grpSpPr>
          <a:xfrm>
            <a:off x="7914242" y="5304656"/>
            <a:ext cx="1798926" cy="179469"/>
            <a:chOff x="353402" y="5293092"/>
            <a:chExt cx="1798926" cy="179469"/>
          </a:xfrm>
        </p:grpSpPr>
        <p:grpSp>
          <p:nvGrpSpPr>
            <p:cNvPr id="123" name="Gruppieren 122">
              <a:extLst>
                <a:ext uri="{FF2B5EF4-FFF2-40B4-BE49-F238E27FC236}">
                  <a16:creationId xmlns:a16="http://schemas.microsoft.com/office/drawing/2014/main" id="{428EDAC6-B9EE-A841-9486-19DB38EF970E}"/>
                </a:ext>
              </a:extLst>
            </p:cNvPr>
            <p:cNvGrpSpPr/>
            <p:nvPr/>
          </p:nvGrpSpPr>
          <p:grpSpPr>
            <a:xfrm>
              <a:off x="353402" y="5295935"/>
              <a:ext cx="878255" cy="176626"/>
              <a:chOff x="2368352" y="5664696"/>
              <a:chExt cx="1034710" cy="214614"/>
            </a:xfrm>
          </p:grpSpPr>
          <p:pic>
            <p:nvPicPr>
              <p:cNvPr id="131" name="Grafik 130">
                <a:extLst>
                  <a:ext uri="{FF2B5EF4-FFF2-40B4-BE49-F238E27FC236}">
                    <a16:creationId xmlns:a16="http://schemas.microsoft.com/office/drawing/2014/main" id="{0C050DC7-08F0-6EC8-D7A4-EBB7631F7F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37" name="Grafik 136">
                <a:extLst>
                  <a:ext uri="{FF2B5EF4-FFF2-40B4-BE49-F238E27FC236}">
                    <a16:creationId xmlns:a16="http://schemas.microsoft.com/office/drawing/2014/main" id="{9F9CAD1D-CD59-BD92-2210-3411C4A57C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38" name="Grafik 137">
                <a:extLst>
                  <a:ext uri="{FF2B5EF4-FFF2-40B4-BE49-F238E27FC236}">
                    <a16:creationId xmlns:a16="http://schemas.microsoft.com/office/drawing/2014/main" id="{542234C2-B1C2-A87F-907A-359E74941C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39" name="Grafik 138">
                <a:extLst>
                  <a:ext uri="{FF2B5EF4-FFF2-40B4-BE49-F238E27FC236}">
                    <a16:creationId xmlns:a16="http://schemas.microsoft.com/office/drawing/2014/main" id="{8BD3FEA1-0877-4D95-43A3-ABF6C38968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40" name="Grafik 139">
                <a:extLst>
                  <a:ext uri="{FF2B5EF4-FFF2-40B4-BE49-F238E27FC236}">
                    <a16:creationId xmlns:a16="http://schemas.microsoft.com/office/drawing/2014/main" id="{3B3FC5CA-58D5-469F-F929-45C866569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  <p:grpSp>
          <p:nvGrpSpPr>
            <p:cNvPr id="124" name="Gruppieren 123">
              <a:extLst>
                <a:ext uri="{FF2B5EF4-FFF2-40B4-BE49-F238E27FC236}">
                  <a16:creationId xmlns:a16="http://schemas.microsoft.com/office/drawing/2014/main" id="{2FE3B8EE-B642-B7A8-E7DF-CF1F50688B63}"/>
                </a:ext>
              </a:extLst>
            </p:cNvPr>
            <p:cNvGrpSpPr/>
            <p:nvPr/>
          </p:nvGrpSpPr>
          <p:grpSpPr>
            <a:xfrm>
              <a:off x="1274073" y="5293092"/>
              <a:ext cx="878255" cy="176626"/>
              <a:chOff x="2368352" y="5664696"/>
              <a:chExt cx="1034710" cy="214614"/>
            </a:xfrm>
          </p:grpSpPr>
          <p:pic>
            <p:nvPicPr>
              <p:cNvPr id="126" name="Grafik 125">
                <a:extLst>
                  <a:ext uri="{FF2B5EF4-FFF2-40B4-BE49-F238E27FC236}">
                    <a16:creationId xmlns:a16="http://schemas.microsoft.com/office/drawing/2014/main" id="{F86E625F-DF85-EBC4-845C-81DB5EA08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27" name="Grafik 126">
                <a:extLst>
                  <a:ext uri="{FF2B5EF4-FFF2-40B4-BE49-F238E27FC236}">
                    <a16:creationId xmlns:a16="http://schemas.microsoft.com/office/drawing/2014/main" id="{B9AE8011-D640-E51D-E151-0A5A1BF680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28" name="Grafik 127">
                <a:extLst>
                  <a:ext uri="{FF2B5EF4-FFF2-40B4-BE49-F238E27FC236}">
                    <a16:creationId xmlns:a16="http://schemas.microsoft.com/office/drawing/2014/main" id="{0DC1B4E0-2854-D1C5-68C1-0D84FBB2B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29" name="Grafik 128">
                <a:extLst>
                  <a:ext uri="{FF2B5EF4-FFF2-40B4-BE49-F238E27FC236}">
                    <a16:creationId xmlns:a16="http://schemas.microsoft.com/office/drawing/2014/main" id="{41D19406-08E4-4909-68B9-70D571C50B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30" name="Grafik 129">
                <a:extLst>
                  <a:ext uri="{FF2B5EF4-FFF2-40B4-BE49-F238E27FC236}">
                    <a16:creationId xmlns:a16="http://schemas.microsoft.com/office/drawing/2014/main" id="{11F20BB5-0943-14BF-DEE4-4205C89BAC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</p:grpSp>
      <p:grpSp>
        <p:nvGrpSpPr>
          <p:cNvPr id="141" name="Gruppieren 140">
            <a:extLst>
              <a:ext uri="{FF2B5EF4-FFF2-40B4-BE49-F238E27FC236}">
                <a16:creationId xmlns:a16="http://schemas.microsoft.com/office/drawing/2014/main" id="{DF968D2F-63FA-3881-1727-F01FCFB8D347}"/>
              </a:ext>
            </a:extLst>
          </p:cNvPr>
          <p:cNvGrpSpPr/>
          <p:nvPr/>
        </p:nvGrpSpPr>
        <p:grpSpPr>
          <a:xfrm>
            <a:off x="7914242" y="5496791"/>
            <a:ext cx="1798926" cy="179469"/>
            <a:chOff x="353402" y="5293092"/>
            <a:chExt cx="1798926" cy="179469"/>
          </a:xfrm>
        </p:grpSpPr>
        <p:grpSp>
          <p:nvGrpSpPr>
            <p:cNvPr id="142" name="Gruppieren 141">
              <a:extLst>
                <a:ext uri="{FF2B5EF4-FFF2-40B4-BE49-F238E27FC236}">
                  <a16:creationId xmlns:a16="http://schemas.microsoft.com/office/drawing/2014/main" id="{92DC35AD-2DB8-F549-D358-5336CF759FF6}"/>
                </a:ext>
              </a:extLst>
            </p:cNvPr>
            <p:cNvGrpSpPr/>
            <p:nvPr/>
          </p:nvGrpSpPr>
          <p:grpSpPr>
            <a:xfrm>
              <a:off x="353402" y="5295935"/>
              <a:ext cx="878255" cy="176626"/>
              <a:chOff x="2368352" y="5664696"/>
              <a:chExt cx="1034710" cy="214614"/>
            </a:xfrm>
          </p:grpSpPr>
          <p:pic>
            <p:nvPicPr>
              <p:cNvPr id="151" name="Grafik 150">
                <a:extLst>
                  <a:ext uri="{FF2B5EF4-FFF2-40B4-BE49-F238E27FC236}">
                    <a16:creationId xmlns:a16="http://schemas.microsoft.com/office/drawing/2014/main" id="{80B33E8C-EE5A-83AD-56B5-8AE3E66FE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52" name="Grafik 151">
                <a:extLst>
                  <a:ext uri="{FF2B5EF4-FFF2-40B4-BE49-F238E27FC236}">
                    <a16:creationId xmlns:a16="http://schemas.microsoft.com/office/drawing/2014/main" id="{4A35FD0F-FB0C-4A6A-E6B8-6CFEC0DA3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53" name="Grafik 152">
                <a:extLst>
                  <a:ext uri="{FF2B5EF4-FFF2-40B4-BE49-F238E27FC236}">
                    <a16:creationId xmlns:a16="http://schemas.microsoft.com/office/drawing/2014/main" id="{7260DB30-5165-5AC0-4BEE-EECE8CBDA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54" name="Grafik 153">
                <a:extLst>
                  <a:ext uri="{FF2B5EF4-FFF2-40B4-BE49-F238E27FC236}">
                    <a16:creationId xmlns:a16="http://schemas.microsoft.com/office/drawing/2014/main" id="{94A83533-766A-6D4D-1508-FFA8F8F37C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55" name="Grafik 154">
                <a:extLst>
                  <a:ext uri="{FF2B5EF4-FFF2-40B4-BE49-F238E27FC236}">
                    <a16:creationId xmlns:a16="http://schemas.microsoft.com/office/drawing/2014/main" id="{FF8178FD-566C-AD29-923B-5918991C3A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  <p:grpSp>
          <p:nvGrpSpPr>
            <p:cNvPr id="143" name="Gruppieren 142">
              <a:extLst>
                <a:ext uri="{FF2B5EF4-FFF2-40B4-BE49-F238E27FC236}">
                  <a16:creationId xmlns:a16="http://schemas.microsoft.com/office/drawing/2014/main" id="{4FD7DEEC-2775-E62D-B3D1-83A9EB332576}"/>
                </a:ext>
              </a:extLst>
            </p:cNvPr>
            <p:cNvGrpSpPr/>
            <p:nvPr/>
          </p:nvGrpSpPr>
          <p:grpSpPr>
            <a:xfrm>
              <a:off x="1274073" y="5293092"/>
              <a:ext cx="878255" cy="176626"/>
              <a:chOff x="2368352" y="5664696"/>
              <a:chExt cx="1034710" cy="214614"/>
            </a:xfrm>
          </p:grpSpPr>
          <p:pic>
            <p:nvPicPr>
              <p:cNvPr id="144" name="Grafik 143">
                <a:extLst>
                  <a:ext uri="{FF2B5EF4-FFF2-40B4-BE49-F238E27FC236}">
                    <a16:creationId xmlns:a16="http://schemas.microsoft.com/office/drawing/2014/main" id="{998FF9D1-24F9-92CC-9995-7033CE080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45" name="Grafik 144">
                <a:extLst>
                  <a:ext uri="{FF2B5EF4-FFF2-40B4-BE49-F238E27FC236}">
                    <a16:creationId xmlns:a16="http://schemas.microsoft.com/office/drawing/2014/main" id="{03672570-444D-8259-AB5D-67D253F6E9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46" name="Grafik 145">
                <a:extLst>
                  <a:ext uri="{FF2B5EF4-FFF2-40B4-BE49-F238E27FC236}">
                    <a16:creationId xmlns:a16="http://schemas.microsoft.com/office/drawing/2014/main" id="{950EBF97-96E5-CB84-21ED-5DB47CC036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49" name="Grafik 148">
                <a:extLst>
                  <a:ext uri="{FF2B5EF4-FFF2-40B4-BE49-F238E27FC236}">
                    <a16:creationId xmlns:a16="http://schemas.microsoft.com/office/drawing/2014/main" id="{CF258E1E-7CD4-9F0E-38E4-B5B7A89085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50" name="Grafik 149">
                <a:extLst>
                  <a:ext uri="{FF2B5EF4-FFF2-40B4-BE49-F238E27FC236}">
                    <a16:creationId xmlns:a16="http://schemas.microsoft.com/office/drawing/2014/main" id="{5455E872-C58A-8F83-E013-BD4790DA66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</p:grpSp>
      <p:grpSp>
        <p:nvGrpSpPr>
          <p:cNvPr id="156" name="Gruppieren 155">
            <a:extLst>
              <a:ext uri="{FF2B5EF4-FFF2-40B4-BE49-F238E27FC236}">
                <a16:creationId xmlns:a16="http://schemas.microsoft.com/office/drawing/2014/main" id="{56EF3510-2434-8925-E065-DCBAEDE23989}"/>
              </a:ext>
            </a:extLst>
          </p:cNvPr>
          <p:cNvGrpSpPr/>
          <p:nvPr/>
        </p:nvGrpSpPr>
        <p:grpSpPr>
          <a:xfrm>
            <a:off x="7912968" y="5712815"/>
            <a:ext cx="1798926" cy="179469"/>
            <a:chOff x="353402" y="5293092"/>
            <a:chExt cx="1798926" cy="179469"/>
          </a:xfrm>
        </p:grpSpPr>
        <p:grpSp>
          <p:nvGrpSpPr>
            <p:cNvPr id="157" name="Gruppieren 156">
              <a:extLst>
                <a:ext uri="{FF2B5EF4-FFF2-40B4-BE49-F238E27FC236}">
                  <a16:creationId xmlns:a16="http://schemas.microsoft.com/office/drawing/2014/main" id="{6A43E0D8-2565-8D98-83AA-E163EE0A5645}"/>
                </a:ext>
              </a:extLst>
            </p:cNvPr>
            <p:cNvGrpSpPr/>
            <p:nvPr/>
          </p:nvGrpSpPr>
          <p:grpSpPr>
            <a:xfrm>
              <a:off x="353402" y="5295935"/>
              <a:ext cx="878255" cy="176626"/>
              <a:chOff x="2368352" y="5664696"/>
              <a:chExt cx="1034710" cy="214614"/>
            </a:xfrm>
          </p:grpSpPr>
          <p:pic>
            <p:nvPicPr>
              <p:cNvPr id="168" name="Grafik 167">
                <a:extLst>
                  <a:ext uri="{FF2B5EF4-FFF2-40B4-BE49-F238E27FC236}">
                    <a16:creationId xmlns:a16="http://schemas.microsoft.com/office/drawing/2014/main" id="{ADB70F71-994D-A61D-3E87-B4887E0969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69" name="Grafik 168">
                <a:extLst>
                  <a:ext uri="{FF2B5EF4-FFF2-40B4-BE49-F238E27FC236}">
                    <a16:creationId xmlns:a16="http://schemas.microsoft.com/office/drawing/2014/main" id="{6C6D7E79-1A96-9636-4022-176EF6FDB7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70" name="Grafik 169">
                <a:extLst>
                  <a:ext uri="{FF2B5EF4-FFF2-40B4-BE49-F238E27FC236}">
                    <a16:creationId xmlns:a16="http://schemas.microsoft.com/office/drawing/2014/main" id="{E48AC471-9D99-A1B0-DDB2-F54682B680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71" name="Grafik 170">
                <a:extLst>
                  <a:ext uri="{FF2B5EF4-FFF2-40B4-BE49-F238E27FC236}">
                    <a16:creationId xmlns:a16="http://schemas.microsoft.com/office/drawing/2014/main" id="{7D83128B-16F2-CFCF-B848-575A69767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72" name="Grafik 171">
                <a:extLst>
                  <a:ext uri="{FF2B5EF4-FFF2-40B4-BE49-F238E27FC236}">
                    <a16:creationId xmlns:a16="http://schemas.microsoft.com/office/drawing/2014/main" id="{EB29DDCF-F376-1CD8-B56C-FFA4704461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  <p:grpSp>
          <p:nvGrpSpPr>
            <p:cNvPr id="158" name="Gruppieren 157">
              <a:extLst>
                <a:ext uri="{FF2B5EF4-FFF2-40B4-BE49-F238E27FC236}">
                  <a16:creationId xmlns:a16="http://schemas.microsoft.com/office/drawing/2014/main" id="{3410E817-DD94-0538-B673-400F7D6FFA24}"/>
                </a:ext>
              </a:extLst>
            </p:cNvPr>
            <p:cNvGrpSpPr/>
            <p:nvPr/>
          </p:nvGrpSpPr>
          <p:grpSpPr>
            <a:xfrm>
              <a:off x="1274073" y="5293092"/>
              <a:ext cx="878255" cy="176626"/>
              <a:chOff x="2368352" y="5664696"/>
              <a:chExt cx="1034710" cy="214614"/>
            </a:xfrm>
          </p:grpSpPr>
          <p:pic>
            <p:nvPicPr>
              <p:cNvPr id="159" name="Grafik 158">
                <a:extLst>
                  <a:ext uri="{FF2B5EF4-FFF2-40B4-BE49-F238E27FC236}">
                    <a16:creationId xmlns:a16="http://schemas.microsoft.com/office/drawing/2014/main" id="{B7B2097A-4AEE-B6E8-7B92-F16C36774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60" name="Grafik 159">
                <a:extLst>
                  <a:ext uri="{FF2B5EF4-FFF2-40B4-BE49-F238E27FC236}">
                    <a16:creationId xmlns:a16="http://schemas.microsoft.com/office/drawing/2014/main" id="{B7F90CAA-FAA6-9CF9-036C-439299E50A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62" name="Grafik 161">
                <a:extLst>
                  <a:ext uri="{FF2B5EF4-FFF2-40B4-BE49-F238E27FC236}">
                    <a16:creationId xmlns:a16="http://schemas.microsoft.com/office/drawing/2014/main" id="{71B40D1A-B81C-F80E-7F25-28F78C2589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65" name="Grafik 164">
                <a:extLst>
                  <a:ext uri="{FF2B5EF4-FFF2-40B4-BE49-F238E27FC236}">
                    <a16:creationId xmlns:a16="http://schemas.microsoft.com/office/drawing/2014/main" id="{C7B6E003-7C23-84EA-B8C6-38CFBEE25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67" name="Grafik 166">
                <a:extLst>
                  <a:ext uri="{FF2B5EF4-FFF2-40B4-BE49-F238E27FC236}">
                    <a16:creationId xmlns:a16="http://schemas.microsoft.com/office/drawing/2014/main" id="{36B35B80-F415-F9B0-407A-08C3D9B5A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</p:grpSp>
      <p:pic>
        <p:nvPicPr>
          <p:cNvPr id="173" name="Grafik 172">
            <a:extLst>
              <a:ext uri="{FF2B5EF4-FFF2-40B4-BE49-F238E27FC236}">
                <a16:creationId xmlns:a16="http://schemas.microsoft.com/office/drawing/2014/main" id="{BA0198E1-98CA-7691-6EDD-58F57FC65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49072" y="5936143"/>
            <a:ext cx="174963" cy="173782"/>
          </a:xfrm>
          <a:prstGeom prst="rect">
            <a:avLst/>
          </a:prstGeom>
        </p:spPr>
      </p:pic>
      <p:pic>
        <p:nvPicPr>
          <p:cNvPr id="174" name="Grafik 173">
            <a:extLst>
              <a:ext uri="{FF2B5EF4-FFF2-40B4-BE49-F238E27FC236}">
                <a16:creationId xmlns:a16="http://schemas.microsoft.com/office/drawing/2014/main" id="{B3FAB962-F2D7-F7BB-AB5D-5221A49FF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024035" y="5934526"/>
            <a:ext cx="174963" cy="173782"/>
          </a:xfrm>
          <a:prstGeom prst="rect">
            <a:avLst/>
          </a:prstGeom>
        </p:spPr>
      </p:pic>
      <p:pic>
        <p:nvPicPr>
          <p:cNvPr id="175" name="Grafik 174">
            <a:extLst>
              <a:ext uri="{FF2B5EF4-FFF2-40B4-BE49-F238E27FC236}">
                <a16:creationId xmlns:a16="http://schemas.microsoft.com/office/drawing/2014/main" id="{3E778E1F-E25F-8741-A214-815CDCC70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98998" y="5930598"/>
            <a:ext cx="174963" cy="173782"/>
          </a:xfrm>
          <a:prstGeom prst="rect">
            <a:avLst/>
          </a:prstGeom>
        </p:spPr>
      </p:pic>
      <p:pic>
        <p:nvPicPr>
          <p:cNvPr id="176" name="Grafik 175">
            <a:extLst>
              <a:ext uri="{FF2B5EF4-FFF2-40B4-BE49-F238E27FC236}">
                <a16:creationId xmlns:a16="http://schemas.microsoft.com/office/drawing/2014/main" id="{E0BEAB1B-D5CE-6696-0FE0-10F7CB25D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373961" y="5930598"/>
            <a:ext cx="174963" cy="173782"/>
          </a:xfrm>
          <a:prstGeom prst="rect">
            <a:avLst/>
          </a:prstGeom>
        </p:spPr>
      </p:pic>
      <p:grpSp>
        <p:nvGrpSpPr>
          <p:cNvPr id="177" name="Gruppieren 176">
            <a:extLst>
              <a:ext uri="{FF2B5EF4-FFF2-40B4-BE49-F238E27FC236}">
                <a16:creationId xmlns:a16="http://schemas.microsoft.com/office/drawing/2014/main" id="{07882355-E630-8DE7-C05F-1B7C3418A462}"/>
              </a:ext>
            </a:extLst>
          </p:cNvPr>
          <p:cNvGrpSpPr/>
          <p:nvPr/>
        </p:nvGrpSpPr>
        <p:grpSpPr>
          <a:xfrm>
            <a:off x="10386761" y="5951918"/>
            <a:ext cx="878255" cy="176626"/>
            <a:chOff x="352128" y="5469717"/>
            <a:chExt cx="878255" cy="176626"/>
          </a:xfrm>
        </p:grpSpPr>
        <p:pic>
          <p:nvPicPr>
            <p:cNvPr id="178" name="Grafik 177">
              <a:extLst>
                <a:ext uri="{FF2B5EF4-FFF2-40B4-BE49-F238E27FC236}">
                  <a16:creationId xmlns:a16="http://schemas.microsoft.com/office/drawing/2014/main" id="{2327AAB4-EA69-EB30-8206-22A2AE2B9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52128" y="5469718"/>
              <a:ext cx="174963" cy="173782"/>
            </a:xfrm>
            <a:prstGeom prst="rect">
              <a:avLst/>
            </a:prstGeom>
          </p:spPr>
        </p:pic>
        <p:pic>
          <p:nvPicPr>
            <p:cNvPr id="179" name="Grafik 178">
              <a:extLst>
                <a:ext uri="{FF2B5EF4-FFF2-40B4-BE49-F238E27FC236}">
                  <a16:creationId xmlns:a16="http://schemas.microsoft.com/office/drawing/2014/main" id="{242A96EB-74E4-A3EF-D8F6-097AA8FF9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27428" y="5469718"/>
              <a:ext cx="174963" cy="173782"/>
            </a:xfrm>
            <a:prstGeom prst="rect">
              <a:avLst/>
            </a:prstGeom>
          </p:spPr>
        </p:pic>
        <p:pic>
          <p:nvPicPr>
            <p:cNvPr id="180" name="Grafik 179">
              <a:extLst>
                <a:ext uri="{FF2B5EF4-FFF2-40B4-BE49-F238E27FC236}">
                  <a16:creationId xmlns:a16="http://schemas.microsoft.com/office/drawing/2014/main" id="{722EDD39-B027-1118-8D74-B8E6DC090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05733" y="5472561"/>
              <a:ext cx="174963" cy="173782"/>
            </a:xfrm>
            <a:prstGeom prst="rect">
              <a:avLst/>
            </a:prstGeom>
          </p:spPr>
        </p:pic>
        <p:pic>
          <p:nvPicPr>
            <p:cNvPr id="181" name="Grafik 180">
              <a:extLst>
                <a:ext uri="{FF2B5EF4-FFF2-40B4-BE49-F238E27FC236}">
                  <a16:creationId xmlns:a16="http://schemas.microsoft.com/office/drawing/2014/main" id="{F6F1D527-84B5-FF54-4FB1-C07CBE54C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78668" y="5469717"/>
              <a:ext cx="174963" cy="173782"/>
            </a:xfrm>
            <a:prstGeom prst="rect">
              <a:avLst/>
            </a:prstGeom>
          </p:spPr>
        </p:pic>
        <p:pic>
          <p:nvPicPr>
            <p:cNvPr id="182" name="Grafik 181">
              <a:extLst>
                <a:ext uri="{FF2B5EF4-FFF2-40B4-BE49-F238E27FC236}">
                  <a16:creationId xmlns:a16="http://schemas.microsoft.com/office/drawing/2014/main" id="{23420119-2C0B-F10A-CE1B-E8A90869C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55420" y="5469717"/>
              <a:ext cx="174963" cy="173782"/>
            </a:xfrm>
            <a:prstGeom prst="rect">
              <a:avLst/>
            </a:prstGeom>
          </p:spPr>
        </p:pic>
      </p:grpSp>
      <p:grpSp>
        <p:nvGrpSpPr>
          <p:cNvPr id="183" name="Gruppieren 182">
            <a:extLst>
              <a:ext uri="{FF2B5EF4-FFF2-40B4-BE49-F238E27FC236}">
                <a16:creationId xmlns:a16="http://schemas.microsoft.com/office/drawing/2014/main" id="{96D76637-C4BF-7DCB-D008-3C9CD28E51B3}"/>
              </a:ext>
            </a:extLst>
          </p:cNvPr>
          <p:cNvGrpSpPr/>
          <p:nvPr/>
        </p:nvGrpSpPr>
        <p:grpSpPr>
          <a:xfrm>
            <a:off x="10388035" y="5324892"/>
            <a:ext cx="1798926" cy="179469"/>
            <a:chOff x="353402" y="5293092"/>
            <a:chExt cx="1798926" cy="179469"/>
          </a:xfrm>
        </p:grpSpPr>
        <p:grpSp>
          <p:nvGrpSpPr>
            <p:cNvPr id="184" name="Gruppieren 183">
              <a:extLst>
                <a:ext uri="{FF2B5EF4-FFF2-40B4-BE49-F238E27FC236}">
                  <a16:creationId xmlns:a16="http://schemas.microsoft.com/office/drawing/2014/main" id="{48B27D34-1CBF-6DF6-7855-88F22510631D}"/>
                </a:ext>
              </a:extLst>
            </p:cNvPr>
            <p:cNvGrpSpPr/>
            <p:nvPr/>
          </p:nvGrpSpPr>
          <p:grpSpPr>
            <a:xfrm>
              <a:off x="353402" y="5295935"/>
              <a:ext cx="878255" cy="176626"/>
              <a:chOff x="2368352" y="5664696"/>
              <a:chExt cx="1034710" cy="214614"/>
            </a:xfrm>
          </p:grpSpPr>
          <p:pic>
            <p:nvPicPr>
              <p:cNvPr id="191" name="Grafik 190">
                <a:extLst>
                  <a:ext uri="{FF2B5EF4-FFF2-40B4-BE49-F238E27FC236}">
                    <a16:creationId xmlns:a16="http://schemas.microsoft.com/office/drawing/2014/main" id="{BF0295EE-5A3F-2649-B7D9-FA8354D059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92" name="Grafik 191">
                <a:extLst>
                  <a:ext uri="{FF2B5EF4-FFF2-40B4-BE49-F238E27FC236}">
                    <a16:creationId xmlns:a16="http://schemas.microsoft.com/office/drawing/2014/main" id="{F03EA4E8-0819-9A6C-E7FC-BF116B7BE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93" name="Grafik 192">
                <a:extLst>
                  <a:ext uri="{FF2B5EF4-FFF2-40B4-BE49-F238E27FC236}">
                    <a16:creationId xmlns:a16="http://schemas.microsoft.com/office/drawing/2014/main" id="{B10EBA27-273D-7D3D-7872-BB4669134C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95" name="Grafik 194">
                <a:extLst>
                  <a:ext uri="{FF2B5EF4-FFF2-40B4-BE49-F238E27FC236}">
                    <a16:creationId xmlns:a16="http://schemas.microsoft.com/office/drawing/2014/main" id="{B1E29E95-0949-D361-9D68-A5241974EE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96" name="Grafik 195">
                <a:extLst>
                  <a:ext uri="{FF2B5EF4-FFF2-40B4-BE49-F238E27FC236}">
                    <a16:creationId xmlns:a16="http://schemas.microsoft.com/office/drawing/2014/main" id="{7F547BC9-639A-A67A-D812-0DB2119EDC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  <p:grpSp>
          <p:nvGrpSpPr>
            <p:cNvPr id="185" name="Gruppieren 184">
              <a:extLst>
                <a:ext uri="{FF2B5EF4-FFF2-40B4-BE49-F238E27FC236}">
                  <a16:creationId xmlns:a16="http://schemas.microsoft.com/office/drawing/2014/main" id="{807B82DF-15BE-D560-B591-C413175D963F}"/>
                </a:ext>
              </a:extLst>
            </p:cNvPr>
            <p:cNvGrpSpPr/>
            <p:nvPr/>
          </p:nvGrpSpPr>
          <p:grpSpPr>
            <a:xfrm>
              <a:off x="1274073" y="5293092"/>
              <a:ext cx="878255" cy="176626"/>
              <a:chOff x="2368352" y="5664696"/>
              <a:chExt cx="1034710" cy="214614"/>
            </a:xfrm>
          </p:grpSpPr>
          <p:pic>
            <p:nvPicPr>
              <p:cNvPr id="186" name="Grafik 185">
                <a:extLst>
                  <a:ext uri="{FF2B5EF4-FFF2-40B4-BE49-F238E27FC236}">
                    <a16:creationId xmlns:a16="http://schemas.microsoft.com/office/drawing/2014/main" id="{28BE1449-0ABF-EB09-2EAD-855AA6D5CB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87" name="Grafik 186">
                <a:extLst>
                  <a:ext uri="{FF2B5EF4-FFF2-40B4-BE49-F238E27FC236}">
                    <a16:creationId xmlns:a16="http://schemas.microsoft.com/office/drawing/2014/main" id="{EB7AC447-A98F-B1B7-8C26-DFA0913A0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88" name="Grafik 187">
                <a:extLst>
                  <a:ext uri="{FF2B5EF4-FFF2-40B4-BE49-F238E27FC236}">
                    <a16:creationId xmlns:a16="http://schemas.microsoft.com/office/drawing/2014/main" id="{1458DAD0-0BC9-A29D-327F-C01DED1C9D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89" name="Grafik 188">
                <a:extLst>
                  <a:ext uri="{FF2B5EF4-FFF2-40B4-BE49-F238E27FC236}">
                    <a16:creationId xmlns:a16="http://schemas.microsoft.com/office/drawing/2014/main" id="{23EC8C87-0091-55C3-F38D-1CBB4175C1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190" name="Grafik 189">
                <a:extLst>
                  <a:ext uri="{FF2B5EF4-FFF2-40B4-BE49-F238E27FC236}">
                    <a16:creationId xmlns:a16="http://schemas.microsoft.com/office/drawing/2014/main" id="{B7BEB270-434C-96BA-234B-D621A6C93D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</p:grpSp>
      <p:grpSp>
        <p:nvGrpSpPr>
          <p:cNvPr id="197" name="Gruppieren 196">
            <a:extLst>
              <a:ext uri="{FF2B5EF4-FFF2-40B4-BE49-F238E27FC236}">
                <a16:creationId xmlns:a16="http://schemas.microsoft.com/office/drawing/2014/main" id="{5DD75756-3C51-CC27-1E3C-0A51017E6558}"/>
              </a:ext>
            </a:extLst>
          </p:cNvPr>
          <p:cNvGrpSpPr/>
          <p:nvPr/>
        </p:nvGrpSpPr>
        <p:grpSpPr>
          <a:xfrm>
            <a:off x="10388035" y="5517027"/>
            <a:ext cx="1798926" cy="179469"/>
            <a:chOff x="353402" y="5293092"/>
            <a:chExt cx="1798926" cy="179469"/>
          </a:xfrm>
        </p:grpSpPr>
        <p:grpSp>
          <p:nvGrpSpPr>
            <p:cNvPr id="200" name="Gruppieren 199">
              <a:extLst>
                <a:ext uri="{FF2B5EF4-FFF2-40B4-BE49-F238E27FC236}">
                  <a16:creationId xmlns:a16="http://schemas.microsoft.com/office/drawing/2014/main" id="{AB046AC1-AFE3-A1A6-5103-9E0539DF33F2}"/>
                </a:ext>
              </a:extLst>
            </p:cNvPr>
            <p:cNvGrpSpPr/>
            <p:nvPr/>
          </p:nvGrpSpPr>
          <p:grpSpPr>
            <a:xfrm>
              <a:off x="353402" y="5295935"/>
              <a:ext cx="878255" cy="176626"/>
              <a:chOff x="2368352" y="5664696"/>
              <a:chExt cx="1034710" cy="214614"/>
            </a:xfrm>
          </p:grpSpPr>
          <p:pic>
            <p:nvPicPr>
              <p:cNvPr id="207" name="Grafik 206">
                <a:extLst>
                  <a:ext uri="{FF2B5EF4-FFF2-40B4-BE49-F238E27FC236}">
                    <a16:creationId xmlns:a16="http://schemas.microsoft.com/office/drawing/2014/main" id="{E32582F5-ACB3-A1A0-382D-9E769100D4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08" name="Grafik 207">
                <a:extLst>
                  <a:ext uri="{FF2B5EF4-FFF2-40B4-BE49-F238E27FC236}">
                    <a16:creationId xmlns:a16="http://schemas.microsoft.com/office/drawing/2014/main" id="{4C437C6B-C187-4814-2ADF-9F95991C88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09" name="Grafik 208">
                <a:extLst>
                  <a:ext uri="{FF2B5EF4-FFF2-40B4-BE49-F238E27FC236}">
                    <a16:creationId xmlns:a16="http://schemas.microsoft.com/office/drawing/2014/main" id="{7A079876-65CE-E9B6-7005-FBDB41ECF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10" name="Grafik 209">
                <a:extLst>
                  <a:ext uri="{FF2B5EF4-FFF2-40B4-BE49-F238E27FC236}">
                    <a16:creationId xmlns:a16="http://schemas.microsoft.com/office/drawing/2014/main" id="{89225E8A-D461-49FD-4B26-E282A6D2D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11" name="Grafik 210">
                <a:extLst>
                  <a:ext uri="{FF2B5EF4-FFF2-40B4-BE49-F238E27FC236}">
                    <a16:creationId xmlns:a16="http://schemas.microsoft.com/office/drawing/2014/main" id="{5B770579-A74F-1108-0674-B584B9073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  <p:grpSp>
          <p:nvGrpSpPr>
            <p:cNvPr id="201" name="Gruppieren 200">
              <a:extLst>
                <a:ext uri="{FF2B5EF4-FFF2-40B4-BE49-F238E27FC236}">
                  <a16:creationId xmlns:a16="http://schemas.microsoft.com/office/drawing/2014/main" id="{FA577A2C-6FCC-AD84-844E-E75882D5DBE5}"/>
                </a:ext>
              </a:extLst>
            </p:cNvPr>
            <p:cNvGrpSpPr/>
            <p:nvPr/>
          </p:nvGrpSpPr>
          <p:grpSpPr>
            <a:xfrm>
              <a:off x="1274073" y="5293092"/>
              <a:ext cx="878255" cy="176626"/>
              <a:chOff x="2368352" y="5664696"/>
              <a:chExt cx="1034710" cy="214614"/>
            </a:xfrm>
          </p:grpSpPr>
          <p:pic>
            <p:nvPicPr>
              <p:cNvPr id="202" name="Grafik 201">
                <a:extLst>
                  <a:ext uri="{FF2B5EF4-FFF2-40B4-BE49-F238E27FC236}">
                    <a16:creationId xmlns:a16="http://schemas.microsoft.com/office/drawing/2014/main" id="{D270885F-37A4-8909-C54B-AC7BAF6CB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03" name="Grafik 202">
                <a:extLst>
                  <a:ext uri="{FF2B5EF4-FFF2-40B4-BE49-F238E27FC236}">
                    <a16:creationId xmlns:a16="http://schemas.microsoft.com/office/drawing/2014/main" id="{AD1A33D4-43EE-F5DF-ED9F-CE40499B1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04" name="Grafik 203">
                <a:extLst>
                  <a:ext uri="{FF2B5EF4-FFF2-40B4-BE49-F238E27FC236}">
                    <a16:creationId xmlns:a16="http://schemas.microsoft.com/office/drawing/2014/main" id="{0302E404-0A9B-D55A-76F9-D1562B7ADB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05" name="Grafik 204">
                <a:extLst>
                  <a:ext uri="{FF2B5EF4-FFF2-40B4-BE49-F238E27FC236}">
                    <a16:creationId xmlns:a16="http://schemas.microsoft.com/office/drawing/2014/main" id="{9900F644-4500-E4B3-80FE-40319E483D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06" name="Grafik 205">
                <a:extLst>
                  <a:ext uri="{FF2B5EF4-FFF2-40B4-BE49-F238E27FC236}">
                    <a16:creationId xmlns:a16="http://schemas.microsoft.com/office/drawing/2014/main" id="{FE2D2EED-2DC1-2BB1-5593-81D2EDA441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</p:grpSp>
      <p:grpSp>
        <p:nvGrpSpPr>
          <p:cNvPr id="212" name="Gruppieren 211">
            <a:extLst>
              <a:ext uri="{FF2B5EF4-FFF2-40B4-BE49-F238E27FC236}">
                <a16:creationId xmlns:a16="http://schemas.microsoft.com/office/drawing/2014/main" id="{CD1DA8AA-AF48-78EC-1CAF-E3410EEE8823}"/>
              </a:ext>
            </a:extLst>
          </p:cNvPr>
          <p:cNvGrpSpPr/>
          <p:nvPr/>
        </p:nvGrpSpPr>
        <p:grpSpPr>
          <a:xfrm>
            <a:off x="10386761" y="5733051"/>
            <a:ext cx="1798926" cy="179469"/>
            <a:chOff x="353402" y="5293092"/>
            <a:chExt cx="1798926" cy="179469"/>
          </a:xfrm>
        </p:grpSpPr>
        <p:grpSp>
          <p:nvGrpSpPr>
            <p:cNvPr id="213" name="Gruppieren 212">
              <a:extLst>
                <a:ext uri="{FF2B5EF4-FFF2-40B4-BE49-F238E27FC236}">
                  <a16:creationId xmlns:a16="http://schemas.microsoft.com/office/drawing/2014/main" id="{792BC255-A723-C16F-D477-3DF8426FE71E}"/>
                </a:ext>
              </a:extLst>
            </p:cNvPr>
            <p:cNvGrpSpPr/>
            <p:nvPr/>
          </p:nvGrpSpPr>
          <p:grpSpPr>
            <a:xfrm>
              <a:off x="353402" y="5295935"/>
              <a:ext cx="878255" cy="176626"/>
              <a:chOff x="2368352" y="5664696"/>
              <a:chExt cx="1034710" cy="214614"/>
            </a:xfrm>
          </p:grpSpPr>
          <p:pic>
            <p:nvPicPr>
              <p:cNvPr id="220" name="Grafik 219">
                <a:extLst>
                  <a:ext uri="{FF2B5EF4-FFF2-40B4-BE49-F238E27FC236}">
                    <a16:creationId xmlns:a16="http://schemas.microsoft.com/office/drawing/2014/main" id="{F65F8D8D-C1A1-EBF6-942F-94D5A48C19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21" name="Grafik 220">
                <a:extLst>
                  <a:ext uri="{FF2B5EF4-FFF2-40B4-BE49-F238E27FC236}">
                    <a16:creationId xmlns:a16="http://schemas.microsoft.com/office/drawing/2014/main" id="{31B6E244-231D-F63B-F4B1-4C2652AE47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22" name="Grafik 221">
                <a:extLst>
                  <a:ext uri="{FF2B5EF4-FFF2-40B4-BE49-F238E27FC236}">
                    <a16:creationId xmlns:a16="http://schemas.microsoft.com/office/drawing/2014/main" id="{3F52D761-6DC2-502F-70D6-11E0D2364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23" name="Grafik 222">
                <a:extLst>
                  <a:ext uri="{FF2B5EF4-FFF2-40B4-BE49-F238E27FC236}">
                    <a16:creationId xmlns:a16="http://schemas.microsoft.com/office/drawing/2014/main" id="{AB98FB9C-2094-99D5-ACB0-D7CBEC4B00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24" name="Grafik 223">
                <a:extLst>
                  <a:ext uri="{FF2B5EF4-FFF2-40B4-BE49-F238E27FC236}">
                    <a16:creationId xmlns:a16="http://schemas.microsoft.com/office/drawing/2014/main" id="{40DD1A0F-5C88-25A0-226B-C19070FFA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  <p:grpSp>
          <p:nvGrpSpPr>
            <p:cNvPr id="214" name="Gruppieren 213">
              <a:extLst>
                <a:ext uri="{FF2B5EF4-FFF2-40B4-BE49-F238E27FC236}">
                  <a16:creationId xmlns:a16="http://schemas.microsoft.com/office/drawing/2014/main" id="{4A9D7780-4042-DF32-43E7-E939E7A9F344}"/>
                </a:ext>
              </a:extLst>
            </p:cNvPr>
            <p:cNvGrpSpPr/>
            <p:nvPr/>
          </p:nvGrpSpPr>
          <p:grpSpPr>
            <a:xfrm>
              <a:off x="1274073" y="5293092"/>
              <a:ext cx="878255" cy="176626"/>
              <a:chOff x="2368352" y="5664696"/>
              <a:chExt cx="1034710" cy="214614"/>
            </a:xfrm>
          </p:grpSpPr>
          <p:pic>
            <p:nvPicPr>
              <p:cNvPr id="215" name="Grafik 214">
                <a:extLst>
                  <a:ext uri="{FF2B5EF4-FFF2-40B4-BE49-F238E27FC236}">
                    <a16:creationId xmlns:a16="http://schemas.microsoft.com/office/drawing/2014/main" id="{B070D486-3F71-551A-8B40-DFD4C0E7E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368352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16" name="Grafik 215">
                <a:extLst>
                  <a:ext uri="{FF2B5EF4-FFF2-40B4-BE49-F238E27FC236}">
                    <a16:creationId xmlns:a16="http://schemas.microsoft.com/office/drawing/2014/main" id="{9BA804AB-4581-668D-792C-5388C2B08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574881" y="5664697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17" name="Grafik 216">
                <a:extLst>
                  <a:ext uri="{FF2B5EF4-FFF2-40B4-BE49-F238E27FC236}">
                    <a16:creationId xmlns:a16="http://schemas.microsoft.com/office/drawing/2014/main" id="{770ADBDD-8E08-D5CA-1457-93F457097D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784949" y="5668151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18" name="Grafik 217">
                <a:extLst>
                  <a:ext uri="{FF2B5EF4-FFF2-40B4-BE49-F238E27FC236}">
                    <a16:creationId xmlns:a16="http://schemas.microsoft.com/office/drawing/2014/main" id="{80FB3D6D-E5CA-2152-09C1-FFA4E84A48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2988692" y="5664696"/>
                <a:ext cx="206131" cy="211159"/>
              </a:xfrm>
              <a:prstGeom prst="rect">
                <a:avLst/>
              </a:prstGeom>
            </p:spPr>
          </p:pic>
          <p:pic>
            <p:nvPicPr>
              <p:cNvPr id="219" name="Grafik 218">
                <a:extLst>
                  <a:ext uri="{FF2B5EF4-FFF2-40B4-BE49-F238E27FC236}">
                    <a16:creationId xmlns:a16="http://schemas.microsoft.com/office/drawing/2014/main" id="{2BBAE9AD-F896-682B-BB9B-D4C23F9383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196931" y="5664696"/>
                <a:ext cx="206131" cy="211159"/>
              </a:xfrm>
              <a:prstGeom prst="rect">
                <a:avLst/>
              </a:prstGeom>
            </p:spPr>
          </p:pic>
        </p:grpSp>
      </p:grpSp>
      <p:pic>
        <p:nvPicPr>
          <p:cNvPr id="225" name="Grafik 224">
            <a:extLst>
              <a:ext uri="{FF2B5EF4-FFF2-40B4-BE49-F238E27FC236}">
                <a16:creationId xmlns:a16="http://schemas.microsoft.com/office/drawing/2014/main" id="{F89A47E7-6BEB-DAAF-3858-BCDD5C5A4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322865" y="5956379"/>
            <a:ext cx="174963" cy="173782"/>
          </a:xfrm>
          <a:prstGeom prst="rect">
            <a:avLst/>
          </a:prstGeom>
        </p:spPr>
      </p:pic>
      <p:pic>
        <p:nvPicPr>
          <p:cNvPr id="226" name="Grafik 225">
            <a:extLst>
              <a:ext uri="{FF2B5EF4-FFF2-40B4-BE49-F238E27FC236}">
                <a16:creationId xmlns:a16="http://schemas.microsoft.com/office/drawing/2014/main" id="{37413811-F5D3-D8F5-C621-667B5D1F0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97828" y="5954762"/>
            <a:ext cx="174963" cy="173782"/>
          </a:xfrm>
          <a:prstGeom prst="rect">
            <a:avLst/>
          </a:prstGeom>
        </p:spPr>
      </p:pic>
      <p:pic>
        <p:nvPicPr>
          <p:cNvPr id="227" name="Grafik 226">
            <a:extLst>
              <a:ext uri="{FF2B5EF4-FFF2-40B4-BE49-F238E27FC236}">
                <a16:creationId xmlns:a16="http://schemas.microsoft.com/office/drawing/2014/main" id="{21C75349-B19F-4B3B-A7ED-AF65ECC1D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672791" y="5950834"/>
            <a:ext cx="174963" cy="173782"/>
          </a:xfrm>
          <a:prstGeom prst="rect">
            <a:avLst/>
          </a:prstGeom>
        </p:spPr>
      </p:pic>
      <p:pic>
        <p:nvPicPr>
          <p:cNvPr id="228" name="Grafik 227">
            <a:extLst>
              <a:ext uri="{FF2B5EF4-FFF2-40B4-BE49-F238E27FC236}">
                <a16:creationId xmlns:a16="http://schemas.microsoft.com/office/drawing/2014/main" id="{7F881A14-4DE2-08C4-B3CF-2EA8C2913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847754" y="5950834"/>
            <a:ext cx="174963" cy="173782"/>
          </a:xfrm>
          <a:prstGeom prst="rect">
            <a:avLst/>
          </a:prstGeom>
        </p:spPr>
      </p:pic>
      <p:pic>
        <p:nvPicPr>
          <p:cNvPr id="229" name="Grafik 228">
            <a:extLst>
              <a:ext uri="{FF2B5EF4-FFF2-40B4-BE49-F238E27FC236}">
                <a16:creationId xmlns:a16="http://schemas.microsoft.com/office/drawing/2014/main" id="{A668544B-E021-DDC7-28C1-2C4421C18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022717" y="5950834"/>
            <a:ext cx="174963" cy="173782"/>
          </a:xfrm>
          <a:prstGeom prst="rect">
            <a:avLst/>
          </a:prstGeom>
        </p:spPr>
      </p:pic>
      <p:sp>
        <p:nvSpPr>
          <p:cNvPr id="450" name="Textfeld 449">
            <a:extLst>
              <a:ext uri="{FF2B5EF4-FFF2-40B4-BE49-F238E27FC236}">
                <a16:creationId xmlns:a16="http://schemas.microsoft.com/office/drawing/2014/main" id="{705377CC-E625-61B5-E745-F0BCDA6C9787}"/>
              </a:ext>
            </a:extLst>
          </p:cNvPr>
          <p:cNvSpPr txBox="1"/>
          <p:nvPr/>
        </p:nvSpPr>
        <p:spPr bwMode="auto">
          <a:xfrm>
            <a:off x="280120" y="586968"/>
            <a:ext cx="76074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500" b="1" dirty="0">
                <a:latin typeface="Grundschrift" panose="03010100010101010101" pitchFamily="66" charset="0"/>
              </a:rPr>
              <a:t>        Teile auf.</a:t>
            </a:r>
          </a:p>
          <a:p>
            <a:r>
              <a:rPr lang="de-DE" sz="4500" b="1" dirty="0">
                <a:latin typeface="Grundschrift" panose="03010100010101010101" pitchFamily="66" charset="0"/>
              </a:rPr>
              <a:t> Wie viele Bündel  entstehen?</a:t>
            </a:r>
          </a:p>
        </p:txBody>
      </p:sp>
      <p:pic>
        <p:nvPicPr>
          <p:cNvPr id="451" name="Grafik 450">
            <a:extLst>
              <a:ext uri="{FF2B5EF4-FFF2-40B4-BE49-F238E27FC236}">
                <a16:creationId xmlns:a16="http://schemas.microsoft.com/office/drawing/2014/main" id="{D413D4C8-EC64-5975-F433-A9EAE3178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498799">
            <a:off x="632799" y="411740"/>
            <a:ext cx="622404" cy="729484"/>
          </a:xfrm>
          <a:prstGeom prst="rect">
            <a:avLst/>
          </a:prstGeom>
        </p:spPr>
      </p:pic>
      <p:sp>
        <p:nvSpPr>
          <p:cNvPr id="452" name="Abgerundetes Rechteck 451">
            <a:extLst>
              <a:ext uri="{FF2B5EF4-FFF2-40B4-BE49-F238E27FC236}">
                <a16:creationId xmlns:a16="http://schemas.microsoft.com/office/drawing/2014/main" id="{9D1B3B78-EE9B-D6FD-7292-C4BA823506A1}"/>
              </a:ext>
            </a:extLst>
          </p:cNvPr>
          <p:cNvSpPr/>
          <p:nvPr/>
        </p:nvSpPr>
        <p:spPr bwMode="auto">
          <a:xfrm>
            <a:off x="2800400" y="1319365"/>
            <a:ext cx="1872208" cy="608539"/>
          </a:xfrm>
          <a:prstGeom prst="roundRect">
            <a:avLst/>
          </a:prstGeom>
          <a:noFill/>
          <a:ln w="50800">
            <a:solidFill>
              <a:srgbClr val="FF7E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54" name="Grafik 453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0A6061AC-14BD-27B2-EF58-4A26CC4384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5087" y="4396"/>
            <a:ext cx="4446513" cy="282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545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75BBA-7472-FC95-5E26-9460CAC13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3872A1-ADEF-8BB3-1187-E4737F2C4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27</a:t>
            </a:fld>
            <a:endParaRPr lang="de-DE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4C2861C8-15A0-03A9-D883-B8F566639A99}"/>
              </a:ext>
            </a:extLst>
          </p:cNvPr>
          <p:cNvSpPr txBox="1"/>
          <p:nvPr/>
        </p:nvSpPr>
        <p:spPr bwMode="auto">
          <a:xfrm>
            <a:off x="2433118" y="8751764"/>
            <a:ext cx="793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Reduktion: Fokussierung des  Bündelns und Entbündelns - Forschungsblatt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  <a:p>
            <a:pPr algn="ctr">
              <a:defRPr/>
            </a:pPr>
            <a:r>
              <a:rPr lang="de-DE" sz="1200" b="1" dirty="0">
                <a:latin typeface="Grundschrift" panose="03010100010101010101" pitchFamily="66" charset="0"/>
                <a:ea typeface="Verdana" panose="020B0604030504040204" pitchFamily="34" charset="0"/>
              </a:rPr>
              <a:t> 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689D203-C72E-B74E-DA88-F22F7F312D5D}"/>
              </a:ext>
            </a:extLst>
          </p:cNvPr>
          <p:cNvSpPr txBox="1"/>
          <p:nvPr/>
        </p:nvSpPr>
        <p:spPr>
          <a:xfrm>
            <a:off x="1316696" y="993258"/>
            <a:ext cx="738836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500" dirty="0">
                <a:latin typeface="Grundschrift" panose="03010100010101010101" pitchFamily="66" charset="0"/>
              </a:rPr>
              <a:t>Lege die Zahlen in die Stellentafel. </a:t>
            </a:r>
          </a:p>
          <a:p>
            <a:r>
              <a:rPr lang="de-DE" sz="3500" dirty="0">
                <a:latin typeface="Grundschrift" panose="03010100010101010101" pitchFamily="66" charset="0"/>
              </a:rPr>
              <a:t>Bündle und schreibe die Zahlen auf.</a:t>
            </a:r>
          </a:p>
          <a:p>
            <a:endParaRPr lang="de-DE" sz="35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CE674DB-8727-3B15-6C06-F2FED3123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98799">
            <a:off x="515334" y="1050824"/>
            <a:ext cx="622404" cy="7294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924D458-5537-32B4-564A-9DA4B9B922C8}"/>
              </a:ext>
            </a:extLst>
          </p:cNvPr>
          <p:cNvSpPr txBox="1"/>
          <p:nvPr/>
        </p:nvSpPr>
        <p:spPr>
          <a:xfrm>
            <a:off x="1316696" y="2591104"/>
            <a:ext cx="1131407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000" dirty="0">
              <a:latin typeface="Grundschrift" panose="03010100010101010101" pitchFamily="66" charset="0"/>
            </a:endParaRPr>
          </a:p>
          <a:p>
            <a:pPr>
              <a:tabLst>
                <a:tab pos="352425" algn="l"/>
                <a:tab pos="1241425" algn="l"/>
              </a:tabLst>
            </a:pPr>
            <a:r>
              <a:rPr lang="de-DE" sz="3000" dirty="0">
                <a:latin typeface="Grundschrift" panose="03010100010101010101" pitchFamily="66" charset="0"/>
              </a:rPr>
              <a:t>4 H    5 Z  22 E      			Meine Zahl: </a:t>
            </a:r>
            <a:r>
              <a:rPr lang="de-DE" sz="3000" dirty="0"/>
              <a:t>__________</a:t>
            </a:r>
            <a:r>
              <a:rPr lang="de-DE" sz="3000" dirty="0">
                <a:latin typeface="Grundschrift" panose="03010100010101010101" pitchFamily="66" charset="0"/>
              </a:rPr>
              <a:t> </a:t>
            </a:r>
          </a:p>
          <a:p>
            <a:endParaRPr lang="de-DE" sz="1000" dirty="0">
              <a:latin typeface="Grundschrift" panose="03010100010101010101" pitchFamily="66" charset="0"/>
            </a:endParaRPr>
          </a:p>
          <a:p>
            <a:pPr>
              <a:tabLst>
                <a:tab pos="309563" algn="l"/>
                <a:tab pos="1282700" algn="l"/>
              </a:tabLst>
            </a:pPr>
            <a:r>
              <a:rPr lang="de-DE" sz="3000" dirty="0">
                <a:latin typeface="Grundschrift" panose="03010100010101010101" pitchFamily="66" charset="0"/>
              </a:rPr>
              <a:t>4 H  22 Z    5 E  	 			Meine Zahl: </a:t>
            </a:r>
            <a:r>
              <a:rPr lang="de-DE" sz="3000" dirty="0"/>
              <a:t>__________ </a:t>
            </a:r>
            <a:endParaRPr lang="de-DE" sz="3000" dirty="0">
              <a:latin typeface="Grundschrift" panose="03010100010101010101" pitchFamily="66" charset="0"/>
            </a:endParaRPr>
          </a:p>
          <a:p>
            <a:pPr>
              <a:tabLst>
                <a:tab pos="309563" algn="l"/>
                <a:tab pos="1282700" algn="l"/>
              </a:tabLst>
            </a:pPr>
            <a:endParaRPr lang="de-DE" sz="1000" dirty="0">
              <a:latin typeface="Grundschrift" panose="03010100010101010101" pitchFamily="66" charset="0"/>
            </a:endParaRPr>
          </a:p>
          <a:p>
            <a:pPr>
              <a:tabLst>
                <a:tab pos="352425" algn="l"/>
                <a:tab pos="1282700" algn="l"/>
              </a:tabLst>
            </a:pPr>
            <a:r>
              <a:rPr lang="de-DE" sz="3000" dirty="0">
                <a:latin typeface="Grundschrift" panose="03010100010101010101" pitchFamily="66" charset="0"/>
              </a:rPr>
              <a:t>4 H  25 Z    2 E				Meine Zahl: </a:t>
            </a:r>
            <a:r>
              <a:rPr lang="de-DE" sz="3000" dirty="0"/>
              <a:t>__________ </a:t>
            </a:r>
            <a:endParaRPr lang="de-DE" sz="3000" dirty="0">
              <a:latin typeface="Grundschrift" panose="03010100010101010101" pitchFamily="66" charset="0"/>
            </a:endParaRPr>
          </a:p>
          <a:p>
            <a:pPr>
              <a:tabLst>
                <a:tab pos="352425" algn="l"/>
                <a:tab pos="1282700" algn="l"/>
              </a:tabLst>
            </a:pPr>
            <a:endParaRPr lang="de-DE" sz="1000" dirty="0">
              <a:latin typeface="Grundschrift" panose="03010100010101010101" pitchFamily="66" charset="0"/>
            </a:endParaRPr>
          </a:p>
          <a:p>
            <a:pPr>
              <a:tabLst>
                <a:tab pos="352425" algn="l"/>
                <a:tab pos="1282700" algn="l"/>
              </a:tabLst>
            </a:pPr>
            <a:r>
              <a:rPr lang="de-DE" sz="3000" dirty="0">
                <a:latin typeface="Grundschrift" panose="03010100010101010101" pitchFamily="66" charset="0"/>
              </a:rPr>
              <a:t>4 H    9 Z  25 E				Meine Zahl: </a:t>
            </a:r>
            <a:r>
              <a:rPr lang="de-DE" sz="3000" dirty="0"/>
              <a:t>__________ </a:t>
            </a:r>
            <a:endParaRPr lang="de-DE" sz="3000" dirty="0">
              <a:latin typeface="Grundschrift" panose="03010100010101010101" pitchFamily="66" charset="0"/>
            </a:endParaRPr>
          </a:p>
          <a:p>
            <a:pPr>
              <a:tabLst>
                <a:tab pos="352425" algn="l"/>
                <a:tab pos="1282700" algn="l"/>
              </a:tabLst>
            </a:pPr>
            <a:endParaRPr lang="de-DE" sz="1000" dirty="0">
              <a:latin typeface="Grundschrift" panose="03010100010101010101" pitchFamily="66" charset="0"/>
            </a:endParaRPr>
          </a:p>
          <a:p>
            <a:pPr>
              <a:tabLst>
                <a:tab pos="352425" algn="l"/>
                <a:tab pos="1282700" algn="l"/>
              </a:tabLst>
            </a:pPr>
            <a:r>
              <a:rPr lang="de-DE" sz="3000" dirty="0">
                <a:latin typeface="Grundschrift" panose="03010100010101010101" pitchFamily="66" charset="0"/>
              </a:rPr>
              <a:t>4 H    6 Z	10 E      			Meine Zahl: </a:t>
            </a:r>
            <a:r>
              <a:rPr lang="de-DE" sz="3000" dirty="0"/>
              <a:t>__________ </a:t>
            </a:r>
            <a:endParaRPr lang="de-DE" sz="3000" dirty="0">
              <a:latin typeface="Grundschrift" panose="03010100010101010101" pitchFamily="66" charset="0"/>
            </a:endParaRPr>
          </a:p>
          <a:p>
            <a:pPr>
              <a:tabLst>
                <a:tab pos="352425" algn="l"/>
                <a:tab pos="1282700" algn="l"/>
              </a:tabLst>
            </a:pPr>
            <a:endParaRPr lang="de-DE" sz="1000" dirty="0">
              <a:latin typeface="Grundschrift" panose="03010100010101010101" pitchFamily="66" charset="0"/>
            </a:endParaRPr>
          </a:p>
          <a:p>
            <a:pPr>
              <a:tabLst>
                <a:tab pos="352425" algn="l"/>
                <a:tab pos="1282700" algn="l"/>
              </a:tabLst>
            </a:pPr>
            <a:r>
              <a:rPr lang="de-DE" sz="3000" dirty="0">
                <a:latin typeface="Grundschrift" panose="03010100010101010101" pitchFamily="66" charset="0"/>
              </a:rPr>
              <a:t>4 H  10 Z   16 E      		Meine Zahl: </a:t>
            </a:r>
            <a:r>
              <a:rPr lang="de-DE" sz="3000" dirty="0"/>
              <a:t>__________ </a:t>
            </a:r>
            <a:endParaRPr lang="de-DE" sz="3000" dirty="0">
              <a:latin typeface="Grundschrift" panose="03010100010101010101" pitchFamily="66" charset="0"/>
            </a:endParaRPr>
          </a:p>
          <a:p>
            <a:pPr>
              <a:tabLst>
                <a:tab pos="352425" algn="l"/>
                <a:tab pos="1282700" algn="l"/>
              </a:tabLst>
            </a:pPr>
            <a:r>
              <a:rPr lang="de-DE" sz="3000" dirty="0">
                <a:latin typeface="Grundschrift" panose="03010100010101010101" pitchFamily="66" charset="0"/>
              </a:rPr>
              <a:t>				    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CFD70A5-D4E2-D6E9-8C0D-C4F09CB2968F}"/>
              </a:ext>
            </a:extLst>
          </p:cNvPr>
          <p:cNvGrpSpPr/>
          <p:nvPr/>
        </p:nvGrpSpPr>
        <p:grpSpPr>
          <a:xfrm>
            <a:off x="395444" y="7401294"/>
            <a:ext cx="11652504" cy="553998"/>
            <a:chOff x="700424" y="6040935"/>
            <a:chExt cx="11652504" cy="553998"/>
          </a:xfrm>
        </p:grpSpPr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689B64DB-CC82-2629-0986-FFE115E44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498799">
              <a:off x="732395" y="6059061"/>
              <a:ext cx="371671" cy="435614"/>
            </a:xfrm>
            <a:prstGeom prst="rect">
              <a:avLst/>
            </a:prstGeom>
          </p:spPr>
        </p:pic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313A3343-97DE-C00D-FD28-B9ACB1F11E6F}"/>
                </a:ext>
              </a:extLst>
            </p:cNvPr>
            <p:cNvSpPr txBox="1"/>
            <p:nvPr/>
          </p:nvSpPr>
          <p:spPr>
            <a:xfrm>
              <a:off x="1525565" y="6040935"/>
              <a:ext cx="1082736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" dirty="0">
                  <a:latin typeface="Grundschrift" panose="03010100010101010101" pitchFamily="66" charset="0"/>
                </a:rPr>
                <a:t>Wie verändern sich die Zahlen? Beschreibe und erkläre!</a:t>
              </a:r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56CED8C5-CE19-3B28-8FD6-8C1AFBC31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024" y="0"/>
            <a:ext cx="4384576" cy="296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84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439A7-BE84-712C-7EA1-6602CAD04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2D9674-2070-536B-8523-0879CF977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28</a:t>
            </a:fld>
            <a:endParaRPr lang="de-DE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5CD39FC5-050E-4A90-AC13-F76BB8FC408E}"/>
              </a:ext>
            </a:extLst>
          </p:cNvPr>
          <p:cNvSpPr txBox="1"/>
          <p:nvPr/>
        </p:nvSpPr>
        <p:spPr bwMode="auto">
          <a:xfrm>
            <a:off x="2433118" y="8751764"/>
            <a:ext cx="793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Reduktion: Fokussierung des  Bündelns und Entbündelns - Forschungsblatt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  <a:p>
            <a:pPr algn="ctr">
              <a:defRPr/>
            </a:pPr>
            <a:r>
              <a:rPr lang="de-DE" sz="1200" b="1" dirty="0">
                <a:latin typeface="Grundschrift" panose="03010100010101010101" pitchFamily="66" charset="0"/>
                <a:ea typeface="Verdana" panose="020B0604030504040204" pitchFamily="34" charset="0"/>
              </a:rPr>
              <a:t> 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8D5F9ED1-BA96-CADA-C848-CE2DDFFDF3A3}"/>
              </a:ext>
            </a:extLst>
          </p:cNvPr>
          <p:cNvGrpSpPr/>
          <p:nvPr/>
        </p:nvGrpSpPr>
        <p:grpSpPr>
          <a:xfrm>
            <a:off x="395444" y="7401294"/>
            <a:ext cx="11652504" cy="553998"/>
            <a:chOff x="700424" y="6040935"/>
            <a:chExt cx="11652504" cy="553998"/>
          </a:xfrm>
        </p:grpSpPr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045F94D0-5D8E-E10A-EBC8-0F2717069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498799">
              <a:off x="732395" y="6059061"/>
              <a:ext cx="371671" cy="435614"/>
            </a:xfrm>
            <a:prstGeom prst="rect">
              <a:avLst/>
            </a:prstGeom>
          </p:spPr>
        </p:pic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3E0578BB-EFF7-06EF-6F9C-5171F8E074F5}"/>
                </a:ext>
              </a:extLst>
            </p:cNvPr>
            <p:cNvSpPr txBox="1"/>
            <p:nvPr/>
          </p:nvSpPr>
          <p:spPr>
            <a:xfrm>
              <a:off x="1525565" y="6040935"/>
              <a:ext cx="1082736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" dirty="0">
                  <a:latin typeface="Grundschrift" panose="03010100010101010101" pitchFamily="66" charset="0"/>
                </a:rPr>
                <a:t>Wie verändern sich die Zahlen? Beschreibe und erkläre!</a:t>
              </a:r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D1F59A8-F45A-EBE8-7C1F-E37CB8F6E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98799">
            <a:off x="515334" y="1050824"/>
            <a:ext cx="622404" cy="7294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260B826-90D4-23DC-E955-98D5D2E359CC}"/>
              </a:ext>
            </a:extLst>
          </p:cNvPr>
          <p:cNvSpPr txBox="1"/>
          <p:nvPr/>
        </p:nvSpPr>
        <p:spPr>
          <a:xfrm>
            <a:off x="1276352" y="2603727"/>
            <a:ext cx="1131407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000" dirty="0">
              <a:latin typeface="Grundschrift" panose="03010100010101010101" pitchFamily="66" charset="0"/>
            </a:endParaRPr>
          </a:p>
          <a:p>
            <a:pPr>
              <a:tabLst>
                <a:tab pos="352425" algn="l"/>
                <a:tab pos="1241425" algn="l"/>
              </a:tabLst>
            </a:pPr>
            <a:r>
              <a:rPr lang="de-DE" sz="3000" dirty="0">
                <a:latin typeface="Grundschrift" panose="03010100010101010101" pitchFamily="66" charset="0"/>
              </a:rPr>
              <a:t>1   H    9 Z  13 E      			Meine Zahl: </a:t>
            </a:r>
            <a:r>
              <a:rPr lang="de-DE" sz="3000" dirty="0"/>
              <a:t>__________ </a:t>
            </a:r>
          </a:p>
          <a:p>
            <a:endParaRPr lang="de-DE" sz="1000" dirty="0">
              <a:latin typeface="Grundschrift" panose="03010100010101010101" pitchFamily="66" charset="0"/>
            </a:endParaRPr>
          </a:p>
          <a:p>
            <a:pPr>
              <a:tabLst>
                <a:tab pos="309563" algn="l"/>
                <a:tab pos="1282700" algn="l"/>
              </a:tabLst>
            </a:pPr>
            <a:r>
              <a:rPr lang="de-DE" sz="3000" dirty="0">
                <a:latin typeface="Grundschrift" panose="03010100010101010101" pitchFamily="66" charset="0"/>
              </a:rPr>
              <a:t>1   H  13 Z    0 E  	 			Meine Zahl: </a:t>
            </a:r>
            <a:r>
              <a:rPr lang="de-DE" sz="3000" dirty="0"/>
              <a:t>__________ </a:t>
            </a:r>
            <a:endParaRPr lang="de-DE" sz="3000" dirty="0">
              <a:latin typeface="Grundschrift" panose="03010100010101010101" pitchFamily="66" charset="0"/>
            </a:endParaRPr>
          </a:p>
          <a:p>
            <a:pPr>
              <a:tabLst>
                <a:tab pos="309563" algn="l"/>
                <a:tab pos="1282700" algn="l"/>
              </a:tabLst>
            </a:pPr>
            <a:endParaRPr lang="de-DE" sz="1000" dirty="0">
              <a:latin typeface="Grundschrift" panose="03010100010101010101" pitchFamily="66" charset="0"/>
            </a:endParaRPr>
          </a:p>
          <a:p>
            <a:pPr>
              <a:tabLst>
                <a:tab pos="352425" algn="l"/>
                <a:tab pos="1282700" algn="l"/>
              </a:tabLst>
            </a:pPr>
            <a:r>
              <a:rPr lang="de-DE" sz="3000" dirty="0">
                <a:latin typeface="Grundschrift" panose="03010100010101010101" pitchFamily="66" charset="0"/>
              </a:rPr>
              <a:t>13 H   0 Z   10 E		    			Meine Zahl: </a:t>
            </a:r>
            <a:r>
              <a:rPr lang="de-DE" sz="3000" dirty="0"/>
              <a:t>__________ </a:t>
            </a:r>
            <a:endParaRPr lang="de-DE" sz="3000" dirty="0">
              <a:latin typeface="Grundschrift" panose="03010100010101010101" pitchFamily="66" charset="0"/>
            </a:endParaRPr>
          </a:p>
          <a:p>
            <a:pPr>
              <a:tabLst>
                <a:tab pos="352425" algn="l"/>
                <a:tab pos="1282700" algn="l"/>
              </a:tabLst>
            </a:pPr>
            <a:endParaRPr lang="de-DE" sz="1000" dirty="0">
              <a:latin typeface="Grundschrift" panose="03010100010101010101" pitchFamily="66" charset="0"/>
            </a:endParaRPr>
          </a:p>
          <a:p>
            <a:pPr>
              <a:tabLst>
                <a:tab pos="352425" algn="l"/>
                <a:tab pos="1282700" algn="l"/>
              </a:tabLst>
            </a:pPr>
            <a:r>
              <a:rPr lang="de-DE" sz="3000" dirty="0">
                <a:latin typeface="Grundschrift" panose="03010100010101010101" pitchFamily="66" charset="0"/>
              </a:rPr>
              <a:t>13 H  10 Z    0 E		    			Meine Zahl: </a:t>
            </a:r>
            <a:r>
              <a:rPr lang="de-DE" sz="3000" dirty="0"/>
              <a:t>__________ </a:t>
            </a:r>
            <a:endParaRPr lang="de-DE" sz="3000" dirty="0">
              <a:latin typeface="Grundschrift" panose="03010100010101010101" pitchFamily="66" charset="0"/>
            </a:endParaRPr>
          </a:p>
          <a:p>
            <a:pPr>
              <a:tabLst>
                <a:tab pos="352425" algn="l"/>
                <a:tab pos="1282700" algn="l"/>
              </a:tabLst>
            </a:pPr>
            <a:endParaRPr lang="de-DE" sz="1000" dirty="0">
              <a:latin typeface="Grundschrift" panose="03010100010101010101" pitchFamily="66" charset="0"/>
            </a:endParaRPr>
          </a:p>
          <a:p>
            <a:pPr>
              <a:tabLst>
                <a:tab pos="352425" algn="l"/>
                <a:tab pos="1282700" algn="l"/>
              </a:tabLst>
            </a:pPr>
            <a:r>
              <a:rPr lang="de-DE" sz="3000" dirty="0">
                <a:latin typeface="Grundschrift" panose="03010100010101010101" pitchFamily="66" charset="0"/>
              </a:rPr>
              <a:t>           1 Z	 10 E         			Meine Zahl: </a:t>
            </a:r>
            <a:r>
              <a:rPr lang="de-DE" sz="3000" dirty="0"/>
              <a:t>__________ </a:t>
            </a:r>
            <a:endParaRPr lang="de-DE" sz="3000" dirty="0">
              <a:latin typeface="Grundschrift" panose="03010100010101010101" pitchFamily="66" charset="0"/>
            </a:endParaRPr>
          </a:p>
          <a:p>
            <a:pPr>
              <a:tabLst>
                <a:tab pos="352425" algn="l"/>
                <a:tab pos="1282700" algn="l"/>
              </a:tabLst>
            </a:pPr>
            <a:endParaRPr lang="de-DE" sz="1000" dirty="0">
              <a:latin typeface="Grundschrift" panose="03010100010101010101" pitchFamily="66" charset="0"/>
            </a:endParaRPr>
          </a:p>
          <a:p>
            <a:pPr>
              <a:tabLst>
                <a:tab pos="352425" algn="l"/>
                <a:tab pos="1282700" algn="l"/>
              </a:tabLst>
            </a:pPr>
            <a:r>
              <a:rPr lang="de-DE" sz="3000" dirty="0">
                <a:latin typeface="Grundschrift" panose="03010100010101010101" pitchFamily="66" charset="0"/>
              </a:rPr>
              <a:t>         10 Z    1 E         			Meine Zahl: </a:t>
            </a:r>
            <a:r>
              <a:rPr lang="de-DE" sz="3000" dirty="0"/>
              <a:t>__________ </a:t>
            </a:r>
            <a:endParaRPr lang="de-DE" sz="3000" dirty="0">
              <a:latin typeface="Grundschrift" panose="03010100010101010101" pitchFamily="66" charset="0"/>
            </a:endParaRPr>
          </a:p>
          <a:p>
            <a:pPr>
              <a:tabLst>
                <a:tab pos="352425" algn="l"/>
                <a:tab pos="1282700" algn="l"/>
              </a:tabLst>
            </a:pPr>
            <a:r>
              <a:rPr lang="de-DE" sz="3000" dirty="0">
                <a:latin typeface="Grundschrift" panose="03010100010101010101" pitchFamily="66" charset="0"/>
              </a:rPr>
              <a:t>				    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F9F92F99-276F-7A4D-1E4D-0029D5232A19}"/>
              </a:ext>
            </a:extLst>
          </p:cNvPr>
          <p:cNvSpPr txBox="1"/>
          <p:nvPr/>
        </p:nvSpPr>
        <p:spPr>
          <a:xfrm>
            <a:off x="1316696" y="993258"/>
            <a:ext cx="738836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500" dirty="0">
                <a:latin typeface="Grundschrift" panose="03010100010101010101" pitchFamily="66" charset="0"/>
              </a:rPr>
              <a:t>Lege die Zahlen in die Stellentafel. </a:t>
            </a:r>
          </a:p>
          <a:p>
            <a:r>
              <a:rPr lang="de-DE" sz="3500" dirty="0">
                <a:latin typeface="Grundschrift" panose="03010100010101010101" pitchFamily="66" charset="0"/>
              </a:rPr>
              <a:t>Bündle und schreibe die Zahlen auf.</a:t>
            </a:r>
          </a:p>
          <a:p>
            <a:endParaRPr lang="de-DE" sz="35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FD992B8-41BA-F73A-D1C8-8F240299D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024" y="0"/>
            <a:ext cx="4384576" cy="296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16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945BD-B2EF-1ABA-EBD3-E94A63095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5A8409-A100-F243-41A2-10E4F294C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2</a:t>
            </a:fld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8F28E48-9ECD-8929-CF86-2BC398B76649}"/>
              </a:ext>
            </a:extLst>
          </p:cNvPr>
          <p:cNvSpPr/>
          <p:nvPr/>
        </p:nvSpPr>
        <p:spPr bwMode="auto">
          <a:xfrm>
            <a:off x="280120" y="925016"/>
            <a:ext cx="12192000" cy="7620000"/>
          </a:xfrm>
          <a:prstGeom prst="rect">
            <a:avLst/>
          </a:prstGeom>
          <a:solidFill>
            <a:srgbClr val="CCDE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6A5EE6C-6C25-64F2-76C4-5A5B2165D361}"/>
              </a:ext>
            </a:extLst>
          </p:cNvPr>
          <p:cNvSpPr/>
          <p:nvPr/>
        </p:nvSpPr>
        <p:spPr bwMode="auto">
          <a:xfrm>
            <a:off x="280120" y="143097"/>
            <a:ext cx="12192000" cy="845453"/>
          </a:xfrm>
          <a:prstGeom prst="rect">
            <a:avLst/>
          </a:prstGeom>
          <a:solidFill>
            <a:srgbClr val="458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Aufgabenstellung kompakt: Schriftliche Division</a:t>
            </a:r>
            <a:endParaRPr lang="de-DE" dirty="0"/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DD8B32A5-D69E-F34D-B675-21B10E0323B4}"/>
              </a:ext>
            </a:extLst>
          </p:cNvPr>
          <p:cNvSpPr/>
          <p:nvPr/>
        </p:nvSpPr>
        <p:spPr bwMode="auto">
          <a:xfrm>
            <a:off x="589698" y="6613912"/>
            <a:ext cx="11752986" cy="1788184"/>
          </a:xfrm>
          <a:prstGeom prst="roundRect">
            <a:avLst>
              <a:gd name="adj" fmla="val 16667"/>
            </a:avLst>
          </a:prstGeom>
          <a:solidFill>
            <a:srgbClr val="F0EFEF"/>
          </a:solidFill>
          <a:ln w="25400">
            <a:solidFill>
              <a:srgbClr val="67A1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de-DE" sz="2000" b="1" dirty="0">
                <a:solidFill>
                  <a:srgbClr val="487474"/>
                </a:solidFill>
                <a:latin typeface="Calibri"/>
                <a:ea typeface="Verdana"/>
                <a:cs typeface="Calibri"/>
              </a:rPr>
              <a:t>    Individuelle Unterstützung</a:t>
            </a:r>
          </a:p>
          <a:p>
            <a:pPr>
              <a:defRPr/>
            </a:pPr>
            <a:endParaRPr lang="de-DE" dirty="0">
              <a:solidFill>
                <a:schemeClr val="tx1"/>
              </a:solidFill>
              <a:latin typeface="Grundschrift"/>
            </a:endParaRPr>
          </a:p>
          <a:p>
            <a:pPr marL="285750" indent="-285750">
              <a:buFont typeface="Arial"/>
              <a:buChar char="•"/>
              <a:defRPr/>
            </a:pPr>
            <a:endParaRPr lang="de-DE" dirty="0">
              <a:solidFill>
                <a:schemeClr val="tx1"/>
              </a:solidFill>
              <a:latin typeface="Grundschrift"/>
            </a:endParaRP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7116E773-02BC-F250-DEEB-C4A7BF1D7EBD}"/>
              </a:ext>
            </a:extLst>
          </p:cNvPr>
          <p:cNvCxnSpPr>
            <a:cxnSpLocks/>
          </p:cNvCxnSpPr>
          <p:nvPr/>
        </p:nvCxnSpPr>
        <p:spPr bwMode="auto">
          <a:xfrm flipV="1">
            <a:off x="4627593" y="2568154"/>
            <a:ext cx="556221" cy="278333"/>
          </a:xfrm>
          <a:prstGeom prst="straightConnector1">
            <a:avLst/>
          </a:prstGeom>
          <a:ln w="38100">
            <a:solidFill>
              <a:srgbClr val="57797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A5063EA3-D10A-3415-86E7-851E25E558B3}"/>
              </a:ext>
            </a:extLst>
          </p:cNvPr>
          <p:cNvCxnSpPr>
            <a:cxnSpLocks/>
          </p:cNvCxnSpPr>
          <p:nvPr/>
        </p:nvCxnSpPr>
        <p:spPr bwMode="auto">
          <a:xfrm>
            <a:off x="4645522" y="4790147"/>
            <a:ext cx="507235" cy="316940"/>
          </a:xfrm>
          <a:prstGeom prst="straightConnector1">
            <a:avLst/>
          </a:prstGeom>
          <a:ln w="38100">
            <a:solidFill>
              <a:srgbClr val="57797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bgerundetes Rechteck 4">
            <a:extLst>
              <a:ext uri="{FF2B5EF4-FFF2-40B4-BE49-F238E27FC236}">
                <a16:creationId xmlns:a16="http://schemas.microsoft.com/office/drawing/2014/main" id="{EFA1F09E-EFFE-E037-14AD-DE4A7158901C}"/>
              </a:ext>
            </a:extLst>
          </p:cNvPr>
          <p:cNvSpPr/>
          <p:nvPr/>
        </p:nvSpPr>
        <p:spPr bwMode="auto">
          <a:xfrm>
            <a:off x="5174850" y="1308115"/>
            <a:ext cx="7135906" cy="245340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rgbClr val="67A1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de-DE" sz="2000" b="1" dirty="0">
                <a:solidFill>
                  <a:srgbClr val="487474"/>
                </a:solidFill>
                <a:latin typeface="Calibri"/>
                <a:ea typeface="Verdana"/>
                <a:cs typeface="Calibri"/>
              </a:rPr>
              <a:t>Reduktion</a:t>
            </a:r>
            <a:endParaRPr sz="1600" dirty="0">
              <a:solidFill>
                <a:srgbClr val="487474"/>
              </a:solidFill>
              <a:latin typeface="Calibri"/>
              <a:ea typeface="Verdana"/>
              <a:cs typeface="Calibri"/>
            </a:endParaRPr>
          </a:p>
          <a:p>
            <a:pPr>
              <a:defRPr/>
            </a:pPr>
            <a:endParaRPr lang="de-DE" dirty="0">
              <a:solidFill>
                <a:schemeClr val="tx1"/>
              </a:solidFill>
              <a:latin typeface="Grundschrift"/>
            </a:endParaRPr>
          </a:p>
        </p:txBody>
      </p:sp>
      <p:sp>
        <p:nvSpPr>
          <p:cNvPr id="11" name="Abgerundetes Rechteck 5">
            <a:extLst>
              <a:ext uri="{FF2B5EF4-FFF2-40B4-BE49-F238E27FC236}">
                <a16:creationId xmlns:a16="http://schemas.microsoft.com/office/drawing/2014/main" id="{0D4B3A31-387A-192D-1DC5-5C833C9426F4}"/>
              </a:ext>
            </a:extLst>
          </p:cNvPr>
          <p:cNvSpPr/>
          <p:nvPr/>
        </p:nvSpPr>
        <p:spPr bwMode="auto">
          <a:xfrm>
            <a:off x="5189622" y="3810117"/>
            <a:ext cx="7124444" cy="259394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>
            <a:solidFill>
              <a:srgbClr val="67A1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de-DE" sz="2000" b="1" dirty="0">
                <a:solidFill>
                  <a:srgbClr val="487474"/>
                </a:solidFill>
                <a:latin typeface="Calibri"/>
                <a:ea typeface="Verdana"/>
                <a:cs typeface="Calibri"/>
              </a:rPr>
              <a:t>Erweiterung</a:t>
            </a:r>
            <a:r>
              <a:rPr lang="de-DE" sz="1600" dirty="0">
                <a:solidFill>
                  <a:schemeClr val="tx1"/>
                </a:solidFill>
                <a:latin typeface="Calibri"/>
                <a:ea typeface="Verdana"/>
                <a:cs typeface="Calibri"/>
              </a:rPr>
              <a:t> </a:t>
            </a:r>
            <a:endParaRPr sz="1600" dirty="0">
              <a:latin typeface="Calibri"/>
              <a:ea typeface="Verdana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de-DE" dirty="0">
              <a:solidFill>
                <a:schemeClr val="tx1"/>
              </a:solidFill>
              <a:latin typeface="Grundschrift"/>
            </a:endParaRPr>
          </a:p>
          <a:p>
            <a:pPr marL="285750" indent="-285750">
              <a:buFont typeface="Arial"/>
              <a:buChar char="•"/>
              <a:defRPr/>
            </a:pPr>
            <a:endParaRPr lang="de-DE" dirty="0">
              <a:solidFill>
                <a:schemeClr val="tx1"/>
              </a:solidFill>
              <a:latin typeface="Grundschrift"/>
            </a:endParaRPr>
          </a:p>
          <a:p>
            <a:pPr marL="285750" indent="-285750">
              <a:buFont typeface="Arial"/>
              <a:buChar char="•"/>
              <a:defRPr/>
            </a:pPr>
            <a:endParaRPr lang="de-DE" dirty="0">
              <a:solidFill>
                <a:schemeClr val="tx1"/>
              </a:solidFill>
              <a:latin typeface="Grundschrift"/>
            </a:endParaRP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87F052C5-6911-A472-CB78-77B40CB8CC41}"/>
              </a:ext>
            </a:extLst>
          </p:cNvPr>
          <p:cNvSpPr/>
          <p:nvPr/>
        </p:nvSpPr>
        <p:spPr bwMode="auto">
          <a:xfrm>
            <a:off x="539202" y="1087380"/>
            <a:ext cx="4058918" cy="5313420"/>
          </a:xfrm>
          <a:prstGeom prst="roundRect">
            <a:avLst>
              <a:gd name="adj" fmla="val 16667"/>
            </a:avLst>
          </a:prstGeom>
          <a:solidFill>
            <a:srgbClr val="F0EFEF"/>
          </a:solidFill>
          <a:ln w="53975">
            <a:solidFill>
              <a:srgbClr val="67A1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de-DE" sz="2000" b="1" dirty="0">
                <a:solidFill>
                  <a:srgbClr val="487474"/>
                </a:solidFill>
                <a:latin typeface="Calibri"/>
                <a:ea typeface="Verdana"/>
                <a:cs typeface="Calibri"/>
              </a:rPr>
              <a:t>Basisaufgabe</a:t>
            </a:r>
            <a:endParaRPr lang="de-DE" sz="2000" b="1" dirty="0">
              <a:solidFill>
                <a:srgbClr val="487474"/>
              </a:solidFill>
              <a:highlight>
                <a:srgbClr val="FFFF00"/>
              </a:highlight>
              <a:latin typeface="Calibri"/>
              <a:ea typeface="Verdana"/>
              <a:cs typeface="Calibri"/>
            </a:endParaRPr>
          </a:p>
          <a:p>
            <a:pPr algn="ctr">
              <a:defRPr/>
            </a:pPr>
            <a:endParaRPr lang="de-DE" b="1" dirty="0">
              <a:solidFill>
                <a:schemeClr val="tx1"/>
              </a:solidFill>
              <a:latin typeface="Calibri"/>
              <a:ea typeface="Verdana"/>
              <a:cs typeface="Calibri"/>
            </a:endParaRPr>
          </a:p>
          <a:p>
            <a:pPr>
              <a:defRPr/>
            </a:pPr>
            <a:endParaRPr lang="de-DE" dirty="0">
              <a:solidFill>
                <a:schemeClr val="tx1"/>
              </a:solidFill>
              <a:latin typeface="Calibri"/>
              <a:ea typeface="Verdana"/>
              <a:cs typeface="Calibri"/>
            </a:endParaRPr>
          </a:p>
          <a:p>
            <a:pPr>
              <a:defRPr/>
            </a:pPr>
            <a:endParaRPr lang="de-DE" dirty="0">
              <a:solidFill>
                <a:schemeClr val="tx1"/>
              </a:solidFill>
              <a:latin typeface="Calibri"/>
              <a:ea typeface="Verdana"/>
              <a:cs typeface="Calibri"/>
            </a:endParaRPr>
          </a:p>
          <a:p>
            <a:pPr>
              <a:defRPr/>
            </a:pPr>
            <a:endParaRPr lang="de-DE" dirty="0">
              <a:solidFill>
                <a:schemeClr val="tx1"/>
              </a:solidFill>
              <a:latin typeface="Calibri"/>
              <a:ea typeface="Verdana"/>
              <a:cs typeface="Calibri"/>
            </a:endParaRPr>
          </a:p>
          <a:p>
            <a:pPr>
              <a:defRPr/>
            </a:pPr>
            <a:endParaRPr lang="de-DE" dirty="0">
              <a:solidFill>
                <a:schemeClr val="tx1"/>
              </a:solidFill>
              <a:latin typeface="Calibri"/>
              <a:ea typeface="Verdana"/>
              <a:cs typeface="Calibri"/>
            </a:endParaRPr>
          </a:p>
          <a:p>
            <a:pPr>
              <a:defRPr/>
            </a:pPr>
            <a:endParaRPr lang="de-DE" dirty="0">
              <a:solidFill>
                <a:schemeClr val="tx1"/>
              </a:solidFill>
              <a:latin typeface="Calibri"/>
              <a:ea typeface="Verdana"/>
              <a:cs typeface="Calibri"/>
            </a:endParaRPr>
          </a:p>
          <a:p>
            <a:pPr>
              <a:defRPr/>
            </a:pPr>
            <a:endParaRPr lang="de-DE" dirty="0">
              <a:solidFill>
                <a:schemeClr val="tx1"/>
              </a:solidFill>
              <a:latin typeface="Calibri"/>
              <a:ea typeface="Verdana"/>
              <a:cs typeface="Calibri"/>
            </a:endParaRPr>
          </a:p>
          <a:p>
            <a:pPr>
              <a:defRPr/>
            </a:pPr>
            <a:endParaRPr lang="de-DE" dirty="0">
              <a:solidFill>
                <a:schemeClr val="tx1"/>
              </a:solidFill>
              <a:latin typeface="Calibri"/>
              <a:ea typeface="Verdana"/>
              <a:cs typeface="Calibri"/>
            </a:endParaRPr>
          </a:p>
          <a:p>
            <a:pPr>
              <a:defRPr/>
            </a:pPr>
            <a:endParaRPr lang="de-DE" b="1" dirty="0">
              <a:solidFill>
                <a:srgbClr val="487474"/>
              </a:solidFill>
              <a:latin typeface="Calibri"/>
              <a:ea typeface="Verdana"/>
              <a:cs typeface="Calibri"/>
            </a:endParaRPr>
          </a:p>
          <a:p>
            <a:pPr>
              <a:defRPr/>
            </a:pPr>
            <a:endParaRPr lang="de-DE" sz="1600" b="1" dirty="0">
              <a:solidFill>
                <a:srgbClr val="487474"/>
              </a:solidFill>
              <a:latin typeface="Calibri"/>
              <a:ea typeface="Verdana"/>
              <a:cs typeface="Calibri"/>
            </a:endParaRPr>
          </a:p>
          <a:p>
            <a:pPr algn="ctr">
              <a:defRPr/>
            </a:pPr>
            <a:r>
              <a:rPr lang="de-DE" sz="2000" b="1" dirty="0">
                <a:solidFill>
                  <a:srgbClr val="487474"/>
                </a:solidFill>
                <a:latin typeface="Calibri"/>
                <a:ea typeface="Verdana"/>
                <a:cs typeface="Calibri"/>
              </a:rPr>
              <a:t> Mögliche Basisaktivitäten </a:t>
            </a:r>
            <a:endParaRPr sz="2000" b="1" dirty="0">
              <a:solidFill>
                <a:srgbClr val="487474"/>
              </a:solidFill>
              <a:latin typeface="Calibri"/>
              <a:ea typeface="Verdana"/>
              <a:cs typeface="Calibri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5A1576A-5FEE-A93A-C07D-7BABEE0C0BE6}"/>
              </a:ext>
            </a:extLst>
          </p:cNvPr>
          <p:cNvSpPr txBox="1"/>
          <p:nvPr/>
        </p:nvSpPr>
        <p:spPr bwMode="auto">
          <a:xfrm>
            <a:off x="568152" y="4671100"/>
            <a:ext cx="39492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Erklären des Algorithmus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Erforschen des Rests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Sprechen über die Null im Algorithmus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Vergleichen von verwandten Aufgaben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Beschreiben und vergleichen von Rechenwegen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B59C54B-26D1-0BE1-CBA7-B841C836E2C2}"/>
              </a:ext>
            </a:extLst>
          </p:cNvPr>
          <p:cNvSpPr txBox="1"/>
          <p:nvPr/>
        </p:nvSpPr>
        <p:spPr bwMode="auto">
          <a:xfrm>
            <a:off x="3955317" y="7898023"/>
            <a:ext cx="29298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dirty="0">
                <a:latin typeface="Calibri"/>
                <a:ea typeface="Verdana"/>
                <a:cs typeface="Calibri"/>
              </a:rPr>
              <a:t>Holzplättchen und rutschfeste Unterlagen</a:t>
            </a:r>
            <a:endParaRPr lang="de-DE" sz="14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DFE1EFF-48C4-6479-CB86-421DCDDE8442}"/>
              </a:ext>
            </a:extLst>
          </p:cNvPr>
          <p:cNvSpPr txBox="1"/>
          <p:nvPr/>
        </p:nvSpPr>
        <p:spPr bwMode="auto">
          <a:xfrm>
            <a:off x="9483911" y="7996546"/>
            <a:ext cx="29298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dirty="0">
                <a:latin typeface="Calibri"/>
                <a:ea typeface="Verdana"/>
                <a:cs typeface="Calibri"/>
              </a:rPr>
              <a:t>Sprachspeicher anlegen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36AFFD1-3159-20C7-066C-C1F18B6F2B86}"/>
              </a:ext>
            </a:extLst>
          </p:cNvPr>
          <p:cNvSpPr txBox="1"/>
          <p:nvPr/>
        </p:nvSpPr>
        <p:spPr bwMode="auto">
          <a:xfrm>
            <a:off x="7884721" y="7977085"/>
            <a:ext cx="7210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dirty="0">
                <a:latin typeface="Calibri"/>
                <a:ea typeface="Verdana"/>
                <a:cs typeface="Calibri"/>
              </a:rPr>
              <a:t>„Lupe“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8845CAA-E8E1-8A57-D565-0C97687836DA}"/>
              </a:ext>
            </a:extLst>
          </p:cNvPr>
          <p:cNvSpPr txBox="1"/>
          <p:nvPr/>
        </p:nvSpPr>
        <p:spPr bwMode="auto">
          <a:xfrm>
            <a:off x="5320680" y="1848272"/>
            <a:ext cx="4761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Ergänzungskarten nutzen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Legen von Zahlen in die Stellentafel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Fokussieren der Grundvorstellung Aufteilen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Fokussieren des Bündelns und Entbündelns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Verringern des Zahlenraums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EB96A6B-75FC-4202-C35C-418F54CDCBFA}"/>
              </a:ext>
            </a:extLst>
          </p:cNvPr>
          <p:cNvSpPr txBox="1"/>
          <p:nvPr/>
        </p:nvSpPr>
        <p:spPr bwMode="auto">
          <a:xfrm>
            <a:off x="5320682" y="4486434"/>
            <a:ext cx="47415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Untersuchen von Divisions-Aufgabenserien mit Rest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Erkunden der Dezimalschreibweise mit der erweiterten Stellentafel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Dividieren durch mehrstellige Zahlen und Ergebnisse vergleichen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2B45B97-478C-FD56-359B-31D2FD1CBDCF}"/>
              </a:ext>
            </a:extLst>
          </p:cNvPr>
          <p:cNvSpPr txBox="1"/>
          <p:nvPr/>
        </p:nvSpPr>
        <p:spPr bwMode="auto">
          <a:xfrm>
            <a:off x="525262" y="1632248"/>
            <a:ext cx="40589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„</a:t>
            </a:r>
            <a:r>
              <a:rPr lang="de-DE" dirty="0"/>
              <a:t>Dividiere große Zahlen. Achte auf die Stellenwerte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de-DE" sz="16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</a:t>
            </a:r>
            <a:endParaRPr lang="de-DE" sz="1600" kern="100" dirty="0"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F8A6A24-7952-1CE0-0FD3-2325C78F7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83" r="1472" b="10364"/>
          <a:stretch/>
        </p:blipFill>
        <p:spPr bwMode="auto">
          <a:xfrm>
            <a:off x="4672608" y="6744816"/>
            <a:ext cx="1495236" cy="11429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32E1D2EA-C45F-6A87-CCDD-A46030CDA5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43" t="31150" r="4000" b="8507"/>
          <a:stretch/>
        </p:blipFill>
        <p:spPr bwMode="auto">
          <a:xfrm>
            <a:off x="7416263" y="6757934"/>
            <a:ext cx="1540488" cy="11629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Grafik 23" descr="Ein Bild, das Text, Diagramm, Screenshot, Design enthält.&#10;&#10;KI-generierte Inhalte können fehlerhaft sein.">
            <a:extLst>
              <a:ext uri="{FF2B5EF4-FFF2-40B4-BE49-F238E27FC236}">
                <a16:creationId xmlns:a16="http://schemas.microsoft.com/office/drawing/2014/main" id="{3DCC51E6-1AE6-65D6-6D75-C58225565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5601" y="4421540"/>
            <a:ext cx="2206289" cy="1438447"/>
          </a:xfrm>
          <a:prstGeom prst="rect">
            <a:avLst/>
          </a:prstGeom>
          <a:effectLst>
            <a:outerShdw blurRad="317500" dist="38100" dir="13500000" sx="99000" sy="99000" algn="br" rotWithShape="0">
              <a:prstClr val="black">
                <a:alpha val="40000"/>
              </a:prstClr>
            </a:outerShdw>
          </a:effec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690752F5-2767-AB7C-5CA0-383617DFF6C8}"/>
              </a:ext>
            </a:extLst>
          </p:cNvPr>
          <p:cNvSpPr txBox="1"/>
          <p:nvPr/>
        </p:nvSpPr>
        <p:spPr>
          <a:xfrm>
            <a:off x="13072533" y="640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295DC69E-9BBB-C05A-19B9-AEB49B8CB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3201" y="6724079"/>
            <a:ext cx="1689686" cy="118680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A6BE75D1-D521-2AF9-B0A9-29D70695483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192" y="7104856"/>
            <a:ext cx="2127768" cy="895470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8C2335BE-F985-AECF-E10A-0A27DE70356A}"/>
              </a:ext>
            </a:extLst>
          </p:cNvPr>
          <p:cNvSpPr txBox="1"/>
          <p:nvPr/>
        </p:nvSpPr>
        <p:spPr bwMode="auto">
          <a:xfrm>
            <a:off x="518655" y="8050423"/>
            <a:ext cx="29298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dirty="0">
                <a:latin typeface="Calibri"/>
                <a:ea typeface="Verdana"/>
                <a:cs typeface="Calibri"/>
              </a:rPr>
              <a:t>Audioaufnahmen nutzen</a:t>
            </a:r>
            <a:endParaRPr lang="de-DE" sz="1400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6E01A6EE-7D74-1C10-46C7-15425A277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6971" y="3000400"/>
            <a:ext cx="1317636" cy="1106164"/>
          </a:xfrm>
          <a:prstGeom prst="rect">
            <a:avLst/>
          </a:prstGeom>
          <a:effectLst>
            <a:outerShdw blurRad="317500" dist="38100" dir="13500000" sx="99000" sy="99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BDC37BB-0D62-BFC5-355B-5C496F5C5B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709" y="2214410"/>
            <a:ext cx="2224721" cy="211547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A43129F2-B23C-E47B-5EBB-09AF45E99C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8530" y="2270274"/>
            <a:ext cx="1797050" cy="946150"/>
          </a:xfrm>
          <a:prstGeom prst="rect">
            <a:avLst/>
          </a:prstGeom>
          <a:effectLst>
            <a:outerShdw blurRad="317500" dist="38100" dir="13500000" sx="99000" sy="99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BA046EB-E45C-06C2-467A-5C206AE484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1039" y="1684975"/>
            <a:ext cx="2206288" cy="1657886"/>
          </a:xfrm>
          <a:prstGeom prst="rect">
            <a:avLst/>
          </a:prstGeom>
          <a:effectLst>
            <a:outerShdw blurRad="317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6721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4BD1B-C45E-2E79-3917-F948611A2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154523-7D64-3FAF-E32E-1C6DB51F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29</a:t>
            </a:fld>
            <a:endParaRPr lang="de-DE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79AD59B-2836-4410-3E12-4096FD220957}"/>
              </a:ext>
            </a:extLst>
          </p:cNvPr>
          <p:cNvSpPr txBox="1"/>
          <p:nvPr/>
        </p:nvSpPr>
        <p:spPr bwMode="auto">
          <a:xfrm>
            <a:off x="2433118" y="8751764"/>
            <a:ext cx="793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Reduktion: Fokussierung des  Bündelns und Entbündelns - Forschungsblatt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  <a:p>
            <a:pPr algn="ctr">
              <a:defRPr/>
            </a:pPr>
            <a:r>
              <a:rPr lang="de-DE" sz="1200" b="1" dirty="0">
                <a:latin typeface="Grundschrift" panose="03010100010101010101" pitchFamily="66" charset="0"/>
                <a:ea typeface="Verdana" panose="020B0604030504040204" pitchFamily="34" charset="0"/>
              </a:rPr>
              <a:t> 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E8BB4CB4-8271-683D-3523-CC2F84F80A8D}"/>
              </a:ext>
            </a:extLst>
          </p:cNvPr>
          <p:cNvGrpSpPr/>
          <p:nvPr/>
        </p:nvGrpSpPr>
        <p:grpSpPr>
          <a:xfrm>
            <a:off x="546949" y="7445283"/>
            <a:ext cx="10462363" cy="553998"/>
            <a:chOff x="726194" y="6364707"/>
            <a:chExt cx="10462363" cy="553998"/>
          </a:xfrm>
        </p:grpSpPr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BD66D147-3517-306B-E605-741AD26C7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498799">
              <a:off x="758165" y="6382833"/>
              <a:ext cx="371671" cy="435614"/>
            </a:xfrm>
            <a:prstGeom prst="rect">
              <a:avLst/>
            </a:prstGeom>
          </p:spPr>
        </p:pic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37BAE342-06AF-1F9A-B940-D4C3B5ABD593}"/>
                </a:ext>
              </a:extLst>
            </p:cNvPr>
            <p:cNvSpPr txBox="1"/>
            <p:nvPr/>
          </p:nvSpPr>
          <p:spPr>
            <a:xfrm>
              <a:off x="1433792" y="6364707"/>
              <a:ext cx="97547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" dirty="0">
                  <a:latin typeface="Grundschrift" panose="03010100010101010101" pitchFamily="66" charset="0"/>
                </a:rPr>
                <a:t>Wie verändern sich die Zahlen? Beschreibe und erkläre!</a:t>
              </a:r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143BE8AE-CD7A-5657-8B67-33CE00F66B03}"/>
              </a:ext>
            </a:extLst>
          </p:cNvPr>
          <p:cNvSpPr txBox="1"/>
          <p:nvPr/>
        </p:nvSpPr>
        <p:spPr>
          <a:xfrm>
            <a:off x="1395274" y="986985"/>
            <a:ext cx="64457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500" dirty="0">
                <a:latin typeface="Grundschrift" panose="03010100010101010101" pitchFamily="66" charset="0"/>
              </a:rPr>
              <a:t>Finde Möglichkeiten, deine Zahl in Hunderter, Zehner und Einer zu zerlegen.</a:t>
            </a:r>
          </a:p>
          <a:p>
            <a:endParaRPr lang="de-DE" sz="35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BD01139-3273-E8E1-BCEC-EDC8A37BD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98799">
            <a:off x="515334" y="1050824"/>
            <a:ext cx="622404" cy="7294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871E4CF-D9E2-9EAA-F506-79AA387C8CC4}"/>
              </a:ext>
            </a:extLst>
          </p:cNvPr>
          <p:cNvSpPr txBox="1"/>
          <p:nvPr/>
        </p:nvSpPr>
        <p:spPr>
          <a:xfrm>
            <a:off x="1023282" y="3124401"/>
            <a:ext cx="460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rundschrift" panose="03010100010101010101" pitchFamily="66" charset="0"/>
              </a:rPr>
              <a:t>Meine Zahl: </a:t>
            </a:r>
            <a:r>
              <a:rPr lang="de-DE" sz="3000" dirty="0"/>
              <a:t>______</a:t>
            </a:r>
          </a:p>
          <a:p>
            <a:endParaRPr lang="de-DE" sz="3000" dirty="0">
              <a:latin typeface="Grundschrift" panose="03010100010101010101" pitchFamily="66" charset="0"/>
            </a:endParaRPr>
          </a:p>
          <a:p>
            <a:pPr>
              <a:lnSpc>
                <a:spcPct val="150000"/>
              </a:lnSpc>
            </a:pPr>
            <a:r>
              <a:rPr lang="de-DE" sz="3000" dirty="0">
                <a:latin typeface="Grundschrift" panose="03010100010101010101" pitchFamily="66" charset="0"/>
              </a:rPr>
              <a:t>	H			Z			E</a:t>
            </a:r>
          </a:p>
          <a:p>
            <a:pPr>
              <a:lnSpc>
                <a:spcPct val="150000"/>
              </a:lnSpc>
            </a:pPr>
            <a:r>
              <a:rPr lang="de-DE" sz="3000" dirty="0">
                <a:latin typeface="Grundschrift" panose="03010100010101010101" pitchFamily="66" charset="0"/>
              </a:rPr>
              <a:t>	H			Z			E</a:t>
            </a:r>
          </a:p>
          <a:p>
            <a:pPr>
              <a:lnSpc>
                <a:spcPct val="150000"/>
              </a:lnSpc>
            </a:pPr>
            <a:r>
              <a:rPr lang="de-DE" sz="3000" dirty="0">
                <a:latin typeface="Grundschrift" panose="03010100010101010101" pitchFamily="66" charset="0"/>
              </a:rPr>
              <a:t>	H			Z			E</a:t>
            </a:r>
          </a:p>
          <a:p>
            <a:pPr>
              <a:lnSpc>
                <a:spcPct val="150000"/>
              </a:lnSpc>
            </a:pPr>
            <a:r>
              <a:rPr lang="de-DE" sz="3000" dirty="0">
                <a:latin typeface="Grundschrift" panose="03010100010101010101" pitchFamily="66" charset="0"/>
              </a:rPr>
              <a:t>	H			Z			E</a:t>
            </a:r>
          </a:p>
          <a:p>
            <a:endParaRPr lang="de-DE" sz="1000" dirty="0">
              <a:latin typeface="Grundschrift" panose="03010100010101010101" pitchFamily="66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BC3012D-4D87-EE76-76C3-7321650456DE}"/>
              </a:ext>
            </a:extLst>
          </p:cNvPr>
          <p:cNvSpPr txBox="1"/>
          <p:nvPr/>
        </p:nvSpPr>
        <p:spPr>
          <a:xfrm>
            <a:off x="7176320" y="3255385"/>
            <a:ext cx="460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rundschrift" panose="03010100010101010101" pitchFamily="66" charset="0"/>
              </a:rPr>
              <a:t>Meine Zahl: </a:t>
            </a:r>
            <a:r>
              <a:rPr lang="de-DE" sz="3000" dirty="0"/>
              <a:t>______</a:t>
            </a:r>
          </a:p>
          <a:p>
            <a:endParaRPr lang="de-DE" sz="3000" dirty="0">
              <a:latin typeface="Grundschrift" panose="03010100010101010101" pitchFamily="66" charset="0"/>
            </a:endParaRPr>
          </a:p>
          <a:p>
            <a:pPr>
              <a:lnSpc>
                <a:spcPct val="150000"/>
              </a:lnSpc>
            </a:pPr>
            <a:r>
              <a:rPr lang="de-DE" sz="3000" dirty="0">
                <a:latin typeface="Grundschrift" panose="03010100010101010101" pitchFamily="66" charset="0"/>
              </a:rPr>
              <a:t>	H			Z			E</a:t>
            </a:r>
          </a:p>
          <a:p>
            <a:pPr>
              <a:lnSpc>
                <a:spcPct val="150000"/>
              </a:lnSpc>
            </a:pPr>
            <a:r>
              <a:rPr lang="de-DE" sz="3000" dirty="0">
                <a:latin typeface="Grundschrift" panose="03010100010101010101" pitchFamily="66" charset="0"/>
              </a:rPr>
              <a:t>	H			Z			E</a:t>
            </a:r>
          </a:p>
          <a:p>
            <a:pPr>
              <a:lnSpc>
                <a:spcPct val="150000"/>
              </a:lnSpc>
            </a:pPr>
            <a:r>
              <a:rPr lang="de-DE" sz="3000" dirty="0">
                <a:latin typeface="Grundschrift" panose="03010100010101010101" pitchFamily="66" charset="0"/>
              </a:rPr>
              <a:t>	H			Z			E</a:t>
            </a:r>
          </a:p>
          <a:p>
            <a:pPr>
              <a:lnSpc>
                <a:spcPct val="150000"/>
              </a:lnSpc>
            </a:pPr>
            <a:r>
              <a:rPr lang="de-DE" sz="3000" dirty="0">
                <a:latin typeface="Grundschrift" panose="03010100010101010101" pitchFamily="66" charset="0"/>
              </a:rPr>
              <a:t>	H			Z			E</a:t>
            </a:r>
          </a:p>
          <a:p>
            <a:endParaRPr lang="de-DE" sz="1000" dirty="0">
              <a:latin typeface="Grundschrift" panose="03010100010101010101" pitchFamily="66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E4A8D82-2CB9-7540-E327-06545C992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078" y="1"/>
            <a:ext cx="5003521" cy="27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4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2DCBDC6-E88F-2D0F-974D-C5B06DB132A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BD21588-3A7F-C4F2-C4DE-492D5A0845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 bwMode="auto">
          <a:xfrm>
            <a:off x="1117788" y="1303040"/>
            <a:ext cx="10566021" cy="7282505"/>
          </a:xfrm>
          <a:prstGeom prst="rect">
            <a:avLst/>
          </a:prstGeom>
        </p:spPr>
      </p:pic>
      <p:sp>
        <p:nvSpPr>
          <p:cNvPr id="7" name="Alternativer Prozess 6">
            <a:extLst>
              <a:ext uri="{FF2B5EF4-FFF2-40B4-BE49-F238E27FC236}">
                <a16:creationId xmlns:a16="http://schemas.microsoft.com/office/drawing/2014/main" id="{EE310724-72CE-3CAD-2680-55FC9C21F3D8}"/>
              </a:ext>
            </a:extLst>
          </p:cNvPr>
          <p:cNvSpPr/>
          <p:nvPr/>
        </p:nvSpPr>
        <p:spPr>
          <a:xfrm>
            <a:off x="0" y="186301"/>
            <a:ext cx="12801600" cy="941891"/>
          </a:xfrm>
          <a:prstGeom prst="flowChartAlternateProcess">
            <a:avLst/>
          </a:prstGeom>
          <a:solidFill>
            <a:srgbClr val="327A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600" dirty="0">
                <a:latin typeface="Grundschrift" panose="03010100010101010101" pitchFamily="66" charset="0"/>
              </a:rPr>
              <a:t>Erweiterung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BFE5E56-5B08-E885-7980-143CF8B8A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30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CB75C7B-6867-785C-7417-DE8FE7FE7CCF}"/>
              </a:ext>
            </a:extLst>
          </p:cNvPr>
          <p:cNvSpPr txBox="1"/>
          <p:nvPr/>
        </p:nvSpPr>
        <p:spPr bwMode="auto">
          <a:xfrm>
            <a:off x="2433119" y="8760393"/>
            <a:ext cx="793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Erweiterung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  <p:pic>
        <p:nvPicPr>
          <p:cNvPr id="11" name="Grafik 10" descr="Ein Bild, das Text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549FC7D6-CBAA-D9D7-4E31-1F5BB2EF6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3" b="92896" l="0" r="98696">
                        <a14:foregroundMark x1="35543" y1="51093" x2="54239" y2="58743"/>
                        <a14:foregroundMark x1="54239" y1="58743" x2="72174" y2="58197"/>
                        <a14:foregroundMark x1="72174" y1="58197" x2="64348" y2="43169"/>
                        <a14:foregroundMark x1="64348" y1="43169" x2="45978" y2="33880"/>
                        <a14:foregroundMark x1="45978" y1="33880" x2="42826" y2="34973"/>
                        <a14:foregroundMark x1="37609" y1="31694" x2="29022" y2="31694"/>
                        <a14:foregroundMark x1="29022" y1="31694" x2="47065" y2="53005"/>
                        <a14:foregroundMark x1="47065" y1="53005" x2="39130" y2="35246"/>
                        <a14:foregroundMark x1="39130" y1="35246" x2="19348" y2="33607"/>
                        <a14:foregroundMark x1="19348" y1="33607" x2="26630" y2="23770"/>
                        <a14:foregroundMark x1="26630" y1="23770" x2="14457" y2="21585"/>
                        <a14:foregroundMark x1="14457" y1="21585" x2="16087" y2="50000"/>
                        <a14:foregroundMark x1="16087" y1="50000" x2="27391" y2="66940"/>
                        <a14:foregroundMark x1="27391" y1="66940" x2="53370" y2="32514"/>
                        <a14:foregroundMark x1="53370" y1="32514" x2="54022" y2="10929"/>
                        <a14:foregroundMark x1="54022" y1="10929" x2="69674" y2="33607"/>
                        <a14:foregroundMark x1="69674" y1="33607" x2="77935" y2="17486"/>
                        <a14:foregroundMark x1="77935" y1="17486" x2="88261" y2="30874"/>
                        <a14:foregroundMark x1="88261" y1="30874" x2="87935" y2="74590"/>
                        <a14:foregroundMark x1="91739" y1="19945" x2="91739" y2="78962"/>
                        <a14:foregroundMark x1="92500" y1="19945" x2="92826" y2="77049"/>
                        <a14:foregroundMark x1="92826" y1="77049" x2="93804" y2="27596"/>
                        <a14:foregroundMark x1="93804" y1="27596" x2="94891" y2="78689"/>
                        <a14:foregroundMark x1="50109" y1="14208" x2="38370" y2="14481"/>
                        <a14:foregroundMark x1="38370" y1="14481" x2="62283" y2="14208"/>
                        <a14:foregroundMark x1="62283" y1="14208" x2="50652" y2="8470"/>
                        <a14:foregroundMark x1="10326" y1="13388" x2="12500" y2="46995"/>
                        <a14:foregroundMark x1="12500" y1="46995" x2="23152" y2="57104"/>
                        <a14:foregroundMark x1="23152" y1="57104" x2="25326" y2="57104"/>
                        <a14:foregroundMark x1="7826" y1="21038" x2="8152" y2="50546"/>
                        <a14:foregroundMark x1="8152" y1="50546" x2="18804" y2="78415"/>
                        <a14:foregroundMark x1="18804" y1="78415" x2="22174" y2="79781"/>
                        <a14:foregroundMark x1="20978" y1="78962" x2="35870" y2="85519"/>
                        <a14:foregroundMark x1="32500" y1="84699" x2="9891" y2="79235"/>
                        <a14:foregroundMark x1="9891" y1="79235" x2="4783" y2="47814"/>
                        <a14:foregroundMark x1="4783" y1="47814" x2="4022" y2="17760"/>
                        <a14:foregroundMark x1="49130" y1="92350" x2="59783" y2="91257"/>
                        <a14:foregroundMark x1="93154" y1="7560" x2="95185" y2="10897"/>
                        <a14:foregroundMark x1="1848" y1="31967" x2="1848" y2="34153"/>
                        <a14:foregroundMark x1="2500" y1="12842" x2="5978" y2="5738"/>
                        <a14:foregroundMark x1="7460" y1="6284" x2="8696" y2="6284"/>
                        <a14:foregroundMark x1="6630" y1="5738" x2="8804" y2="5738"/>
                        <a14:foregroundMark x1="9239" y1="5738" x2="11522" y2="5738"/>
                        <a14:foregroundMark x1="11522" y1="5738" x2="13043" y2="5738"/>
                        <a14:foregroundMark x1="13152" y1="5738" x2="17826" y2="5738"/>
                        <a14:foregroundMark x1="17826" y1="5738" x2="22717" y2="5738"/>
                        <a14:foregroundMark x1="22826" y1="5738" x2="27391" y2="5738"/>
                        <a14:foregroundMark x1="27500" y1="5464" x2="31957" y2="5738"/>
                        <a14:foregroundMark x1="2065" y1="18579" x2="2283" y2="30601"/>
                        <a14:foregroundMark x1="1930" y1="45902" x2="1848" y2="49454"/>
                        <a14:foregroundMark x1="2174" y1="35246" x2="2161" y2="35792"/>
                        <a14:foregroundMark x1="1957" y1="50000" x2="2283" y2="63388"/>
                        <a14:foregroundMark x1="1957" y1="66120" x2="1848" y2="73497"/>
                        <a14:foregroundMark x1="2174" y1="36885" x2="2174" y2="42350"/>
                        <a14:foregroundMark x1="3478" y1="87978" x2="10652" y2="92077"/>
                        <a14:foregroundMark x1="4674" y1="90437" x2="8804" y2="92077"/>
                        <a14:foregroundMark x1="10109" y1="92896" x2="10806" y2="92896"/>
                        <a14:foregroundMark x1="96739" y1="80055" x2="93587" y2="90984"/>
                        <a14:foregroundMark x1="96848" y1="22404" x2="96848" y2="28962"/>
                        <a14:foregroundMark x1="96848" y1="29508" x2="96848" y2="31421"/>
                        <a14:foregroundMark x1="96848" y1="31421" x2="96848" y2="29235"/>
                        <a14:foregroundMark x1="93696" y1="7650" x2="96413" y2="13934"/>
                        <a14:foregroundMark x1="96630" y1="16393" x2="96630" y2="20492"/>
                        <a14:foregroundMark x1="96196" y1="13661" x2="96196" y2="15027"/>
                        <a14:foregroundMark x1="96304" y1="15027" x2="96196" y2="18033"/>
                        <a14:foregroundMark x1="96739" y1="19945" x2="96739" y2="23224"/>
                        <a14:foregroundMark x1="96957" y1="29235" x2="96957" y2="29235"/>
                        <a14:foregroundMark x1="96957" y1="28142" x2="96848" y2="33880"/>
                        <a14:backgroundMark x1="2174" y1="4918" x2="1537" y2="18639"/>
                        <a14:backgroundMark x1="11634" y1="1818" x2="12391" y2="1366"/>
                        <a14:backgroundMark x1="9504" y1="3089" x2="9982" y2="2804"/>
                        <a14:backgroundMark x1="6085" y1="5131" x2="6816" y2="4695"/>
                        <a14:backgroundMark x1="3696" y1="6557" x2="4475" y2="6092"/>
                        <a14:backgroundMark x1="12391" y1="1366" x2="22500" y2="1366"/>
                        <a14:backgroundMark x1="22500" y1="1366" x2="25543" y2="1093"/>
                        <a14:backgroundMark x1="97026" y1="12660" x2="97022" y2="13661"/>
                        <a14:backgroundMark x1="97065" y1="3279" x2="97041" y2="9130"/>
                        <a14:backgroundMark x1="98478" y1="39617" x2="98478" y2="79508"/>
                        <a14:backgroundMark x1="93809" y1="91334" x2="90870" y2="97268"/>
                        <a14:backgroundMark x1="90870" y1="97268" x2="90870" y2="97268"/>
                        <a14:backgroundMark x1="32845" y1="2281" x2="44891" y2="2459"/>
                        <a14:backgroundMark x1="52826" y1="1913" x2="61739" y2="820"/>
                        <a14:backgroundMark x1="61739" y1="820" x2="95978" y2="3825"/>
                        <a14:backgroundMark x1="44130" y1="1913" x2="53696" y2="2186"/>
                        <a14:backgroundMark x1="23379" y1="1818" x2="24783" y2="2459"/>
                        <a14:backgroundMark x1="6563" y1="2422" x2="7065" y2="2459"/>
                        <a14:backgroundMark x1="3370" y1="2186" x2="6282" y2="2401"/>
                        <a14:backgroundMark x1="761" y1="30775" x2="761" y2="31967"/>
                        <a14:backgroundMark x1="761" y1="17213" x2="761" y2="18728"/>
                        <a14:backgroundMark x1="7174" y1="3552" x2="6304" y2="2459"/>
                        <a14:backgroundMark x1="6739" y1="3552" x2="7184" y2="3552"/>
                        <a14:backgroundMark x1="652" y1="63639" x2="652" y2="73224"/>
                        <a14:backgroundMark x1="652" y1="49280" x2="652" y2="50201"/>
                        <a14:backgroundMark x1="652" y1="34153" x2="652" y2="35026"/>
                        <a14:backgroundMark x1="761" y1="42350" x2="761" y2="45902"/>
                        <a14:backgroundMark x1="761" y1="35792" x2="761" y2="36885"/>
                        <a14:backgroundMark x1="543" y1="90437" x2="4674" y2="95902"/>
                        <a14:backgroundMark x1="10109" y1="95628" x2="18804" y2="959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0600" y="4224536"/>
            <a:ext cx="8033808" cy="319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92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1663FEB-359C-DDF6-B005-3F4D235F1FFD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Alternativer Prozess 6">
            <a:extLst>
              <a:ext uri="{FF2B5EF4-FFF2-40B4-BE49-F238E27FC236}">
                <a16:creationId xmlns:a16="http://schemas.microsoft.com/office/drawing/2014/main" id="{483FF8B7-5DA3-EB18-F5D2-EEAA2C5D7B0E}"/>
              </a:ext>
            </a:extLst>
          </p:cNvPr>
          <p:cNvSpPr/>
          <p:nvPr/>
        </p:nvSpPr>
        <p:spPr>
          <a:xfrm>
            <a:off x="0" y="186301"/>
            <a:ext cx="12801600" cy="941891"/>
          </a:xfrm>
          <a:prstGeom prst="flowChartAlternateProcess">
            <a:avLst/>
          </a:prstGeom>
          <a:solidFill>
            <a:srgbClr val="327A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600" dirty="0">
                <a:latin typeface="Grundschrift" panose="03010100010101010101" pitchFamily="66" charset="0"/>
              </a:rPr>
              <a:t>Erweiterung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8F44C9A-058E-1B70-12AF-3C7BE9DB4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31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712F6C-C326-E43C-1953-5988BE58680E}"/>
              </a:ext>
            </a:extLst>
          </p:cNvPr>
          <p:cNvSpPr txBox="1"/>
          <p:nvPr/>
        </p:nvSpPr>
        <p:spPr bwMode="auto">
          <a:xfrm>
            <a:off x="2433119" y="8760393"/>
            <a:ext cx="793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Erweiterung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306D8DF-F2DC-EBC1-E3B9-FAF8493F41A6}"/>
              </a:ext>
            </a:extLst>
          </p:cNvPr>
          <p:cNvSpPr txBox="1"/>
          <p:nvPr/>
        </p:nvSpPr>
        <p:spPr>
          <a:xfrm>
            <a:off x="280120" y="1632248"/>
            <a:ext cx="12521480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000" b="1" dirty="0">
                <a:latin typeface="Grundschrift" panose="03010100010101010101" pitchFamily="66" charset="0"/>
              </a:rPr>
              <a:t>Untersuchen von Divisions-Aufgabenserien mit Rest:</a:t>
            </a:r>
          </a:p>
          <a:p>
            <a:pPr>
              <a:tabLst>
                <a:tab pos="11012488" algn="l"/>
              </a:tabLst>
            </a:pPr>
            <a:r>
              <a:rPr lang="de-DE" sz="3000" b="1" dirty="0">
                <a:latin typeface="Grundschrift" panose="03010100010101010101" pitchFamily="66" charset="0"/>
              </a:rPr>
              <a:t>    </a:t>
            </a:r>
            <a:r>
              <a:rPr lang="de-DE" sz="2500" dirty="0">
                <a:latin typeface="Grundschrift" panose="03010100010101010101" pitchFamily="66" charset="0"/>
              </a:rPr>
              <a:t>Aufgabenserien mit Rest</a:t>
            </a:r>
            <a:r>
              <a:rPr lang="de-DE" sz="3000" dirty="0">
                <a:latin typeface="Grundschrift" panose="03010100010101010101" pitchFamily="66" charset="0"/>
              </a:rPr>
              <a:t>	</a:t>
            </a:r>
            <a:r>
              <a:rPr lang="de-DE" sz="2500" dirty="0">
                <a:latin typeface="Grundschrift" panose="03010100010101010101" pitchFamily="66" charset="0"/>
              </a:rPr>
              <a:t>S. 14 – 16 </a:t>
            </a:r>
          </a:p>
          <a:p>
            <a:endParaRPr lang="de-DE" sz="3000" dirty="0">
              <a:latin typeface="Grundschrift" panose="03010100010101010101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>
                <a:latin typeface="Grundschrift" panose="03010100010101010101" pitchFamily="66" charset="0"/>
              </a:rPr>
              <a:t>Erkunden der Dezimalschreibweise mit der erweiterten</a:t>
            </a:r>
          </a:p>
          <a:p>
            <a:r>
              <a:rPr lang="de-DE" sz="3200" b="1" dirty="0">
                <a:latin typeface="Grundschrift" panose="03010100010101010101" pitchFamily="66" charset="0"/>
              </a:rPr>
              <a:t>	Stellentafel </a:t>
            </a:r>
            <a:r>
              <a:rPr lang="de-DE" sz="2500" dirty="0">
                <a:latin typeface="Grundschrift" panose="03010100010101010101" pitchFamily="66" charset="0"/>
              </a:rPr>
              <a:t>(</a:t>
            </a:r>
            <a:r>
              <a:rPr lang="de-DE" sz="2500" u="sng" dirty="0">
                <a:latin typeface="Grundschrift" panose="03010100010101010101" pitchFamily="66" charset="0"/>
              </a:rPr>
              <a:t>Achtung</a:t>
            </a:r>
            <a:r>
              <a:rPr lang="de-DE" sz="2500" dirty="0">
                <a:latin typeface="Grundschrift" panose="03010100010101010101" pitchFamily="66" charset="0"/>
              </a:rPr>
              <a:t>: Tippkarte nutzen!)</a:t>
            </a:r>
          </a:p>
          <a:p>
            <a:pPr>
              <a:tabLst>
                <a:tab pos="10922000" algn="l"/>
              </a:tabLst>
            </a:pPr>
            <a:r>
              <a:rPr lang="de-DE" sz="2500" dirty="0">
                <a:latin typeface="Grundschrift" panose="03010100010101010101" pitchFamily="66" charset="0"/>
              </a:rPr>
              <a:t>    Tippkarte	S. 32</a:t>
            </a:r>
          </a:p>
          <a:p>
            <a:pPr>
              <a:tabLst>
                <a:tab pos="434975" algn="l"/>
                <a:tab pos="10829925" algn="l"/>
              </a:tabLst>
            </a:pPr>
            <a:r>
              <a:rPr lang="de-DE" sz="2500" dirty="0">
                <a:latin typeface="Grundschrift" panose="03010100010101010101" pitchFamily="66" charset="0"/>
              </a:rPr>
              <a:t>     Aufgaben </a:t>
            </a:r>
            <a:r>
              <a:rPr lang="de-DE" sz="2500" u="sng" dirty="0">
                <a:latin typeface="Grundschrift" panose="03010100010101010101" pitchFamily="66" charset="0"/>
              </a:rPr>
              <a:t>ohne</a:t>
            </a:r>
            <a:r>
              <a:rPr lang="de-DE" sz="2500" dirty="0">
                <a:latin typeface="Grundschrift" panose="03010100010101010101" pitchFamily="66" charset="0"/>
              </a:rPr>
              <a:t> Null/</a:t>
            </a:r>
            <a:r>
              <a:rPr lang="de-DE" sz="2500" u="sng" dirty="0">
                <a:latin typeface="Grundschrift" panose="03010100010101010101" pitchFamily="66" charset="0"/>
              </a:rPr>
              <a:t>mit</a:t>
            </a:r>
            <a:r>
              <a:rPr lang="de-DE" sz="2500" dirty="0">
                <a:latin typeface="Grundschrift" panose="03010100010101010101" pitchFamily="66" charset="0"/>
              </a:rPr>
              <a:t> Rest (dreistellig und vierstellig)	 S. 11 	Aufgabenserien mit Rest</a:t>
            </a:r>
            <a:r>
              <a:rPr lang="de-DE" sz="3200" dirty="0">
                <a:latin typeface="Grundschrift" panose="03010100010101010101" pitchFamily="66" charset="0"/>
              </a:rPr>
              <a:t>	 </a:t>
            </a:r>
            <a:r>
              <a:rPr lang="de-DE" sz="2500" dirty="0">
                <a:latin typeface="Grundschrift" panose="03010100010101010101" pitchFamily="66" charset="0"/>
              </a:rPr>
              <a:t>S. 14 – 16 </a:t>
            </a:r>
            <a:endParaRPr lang="de-DE" sz="2500" dirty="0">
              <a:highlight>
                <a:srgbClr val="FFFF00"/>
              </a:highlight>
              <a:latin typeface="Grundschrift" panose="03010100010101010101" pitchFamily="66" charset="0"/>
            </a:endParaRPr>
          </a:p>
          <a:p>
            <a:endParaRPr lang="de-DE" sz="3200" dirty="0">
              <a:highlight>
                <a:srgbClr val="FFFF00"/>
              </a:highlight>
              <a:latin typeface="Grundschrift" panose="03010100010101010101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>
                <a:latin typeface="Grundschrift" panose="03010100010101010101" pitchFamily="66" charset="0"/>
              </a:rPr>
              <a:t>Dividieren durch mehrstellige Zahlen und vergleichen der Ergebnisse.</a:t>
            </a:r>
          </a:p>
          <a:p>
            <a:pPr>
              <a:tabLst>
                <a:tab pos="10885488" algn="l"/>
              </a:tabLst>
            </a:pPr>
            <a:r>
              <a:rPr lang="de-DE" sz="3200" b="1" dirty="0">
                <a:latin typeface="Grundschrift" panose="03010100010101010101" pitchFamily="66" charset="0"/>
              </a:rPr>
              <a:t>    </a:t>
            </a:r>
            <a:r>
              <a:rPr lang="de-DE" sz="2500" dirty="0">
                <a:latin typeface="Grundschrift" panose="03010100010101010101" pitchFamily="66" charset="0"/>
              </a:rPr>
              <a:t>Aufgaben mit mehrstelligen Divisoren</a:t>
            </a:r>
            <a:r>
              <a:rPr lang="de-DE" sz="3200" dirty="0">
                <a:latin typeface="Grundschrift" panose="03010100010101010101" pitchFamily="66" charset="0"/>
              </a:rPr>
              <a:t>	</a:t>
            </a:r>
            <a:r>
              <a:rPr lang="de-DE" sz="2500" dirty="0">
                <a:latin typeface="Grundschrift" panose="03010100010101010101" pitchFamily="66" charset="0"/>
              </a:rPr>
              <a:t>S. 12</a:t>
            </a:r>
          </a:p>
          <a:p>
            <a:endParaRPr lang="de-DE" sz="3200" dirty="0">
              <a:highlight>
                <a:srgbClr val="FFFF00"/>
              </a:highlight>
              <a:latin typeface="Grundschrift" panose="03010100010101010101" pitchFamily="66" charset="0"/>
            </a:endParaRPr>
          </a:p>
          <a:p>
            <a:endParaRPr lang="de-DE" sz="3000" dirty="0">
              <a:latin typeface="Grundschrift" panose="03010100010101010101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000" b="1" dirty="0">
              <a:latin typeface="Grundschrift" panose="03010100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120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ED63A-4ADB-A6A4-D49F-DAAE36364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2F07A761-2DE6-5370-E90B-5D15567347CD}"/>
              </a:ext>
            </a:extLst>
          </p:cNvPr>
          <p:cNvSpPr/>
          <p:nvPr/>
        </p:nvSpPr>
        <p:spPr>
          <a:xfrm>
            <a:off x="-11233" y="0"/>
            <a:ext cx="12801600" cy="965329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09BF78B5-59A6-9ECD-6722-FE8947C1356D}"/>
              </a:ext>
            </a:extLst>
          </p:cNvPr>
          <p:cNvSpPr txBox="1"/>
          <p:nvPr/>
        </p:nvSpPr>
        <p:spPr>
          <a:xfrm>
            <a:off x="424136" y="204745"/>
            <a:ext cx="1252939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rundschrift" panose="03010100010101010101" pitchFamily="66" charset="0"/>
              </a:rPr>
              <a:t>Tippkarte zu: </a:t>
            </a:r>
            <a:r>
              <a:rPr lang="de-DE" sz="2500" dirty="0">
                <a:latin typeface="Grundschrift" panose="03010100010101010101" pitchFamily="66" charset="0"/>
              </a:rPr>
              <a:t>Die Dezimalschreibweise mit der erweiterten Stellentafel erkunden.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F4FEED8-541A-B8BB-61C5-866B499DECA5}"/>
              </a:ext>
            </a:extLst>
          </p:cNvPr>
          <p:cNvSpPr txBox="1"/>
          <p:nvPr/>
        </p:nvSpPr>
        <p:spPr bwMode="auto">
          <a:xfrm>
            <a:off x="2433119" y="8760393"/>
            <a:ext cx="793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Erweiterung: Die Dezimalschreibweise mit der erweiterten Stellentafel erkunden - Tippkarte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  <p:sp>
        <p:nvSpPr>
          <p:cNvPr id="7" name="Foliennummernplatzhalter 1">
            <a:extLst>
              <a:ext uri="{FF2B5EF4-FFF2-40B4-BE49-F238E27FC236}">
                <a16:creationId xmlns:a16="http://schemas.microsoft.com/office/drawing/2014/main" id="{7E6648BC-58E8-B06C-5183-D6D7E32A5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960620" y="8898893"/>
            <a:ext cx="2880360" cy="511175"/>
          </a:xfrm>
        </p:spPr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32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9AFFE26-84F3-0D28-2B0D-FA10EE4A8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5" y="1127436"/>
            <a:ext cx="10076945" cy="742637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3545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hteck 52">
            <a:extLst>
              <a:ext uri="{FF2B5EF4-FFF2-40B4-BE49-F238E27FC236}">
                <a16:creationId xmlns:a16="http://schemas.microsoft.com/office/drawing/2014/main" id="{C1AEAF4D-AC3F-2F4D-A78F-81BE4FCF0127}"/>
              </a:ext>
            </a:extLst>
          </p:cNvPr>
          <p:cNvSpPr/>
          <p:nvPr/>
        </p:nvSpPr>
        <p:spPr>
          <a:xfrm>
            <a:off x="104746" y="116086"/>
            <a:ext cx="12592108" cy="870391"/>
          </a:xfrm>
          <a:prstGeom prst="rect">
            <a:avLst/>
          </a:prstGeom>
          <a:solidFill>
            <a:srgbClr val="458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780" dirty="0"/>
              <a:t>Materialübersicht</a:t>
            </a:r>
            <a:endParaRPr lang="de-DE" sz="1890" dirty="0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7C0DAC88-0ADE-5AA6-2737-8C85BF93E581}"/>
              </a:ext>
            </a:extLst>
          </p:cNvPr>
          <p:cNvSpPr/>
          <p:nvPr/>
        </p:nvSpPr>
        <p:spPr>
          <a:xfrm>
            <a:off x="104746" y="984740"/>
            <a:ext cx="12592108" cy="7560276"/>
          </a:xfrm>
          <a:prstGeom prst="rect">
            <a:avLst/>
          </a:prstGeom>
          <a:solidFill>
            <a:srgbClr val="CCDE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9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705330A9-D61C-C574-62B1-889135ACF1EF}"/>
              </a:ext>
            </a:extLst>
          </p:cNvPr>
          <p:cNvSpPr txBox="1"/>
          <p:nvPr/>
        </p:nvSpPr>
        <p:spPr>
          <a:xfrm>
            <a:off x="10319" y="1827190"/>
            <a:ext cx="33480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100" b="1" dirty="0">
                <a:latin typeface="Calibri" panose="020F0502020204030204" pitchFamily="34" charset="0"/>
                <a:cs typeface="Calibri" panose="020F0502020204030204" pitchFamily="34" charset="0"/>
              </a:rPr>
              <a:t>Kartensets zu „Schritte der schriftlichen Division“ 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E104D7B-0D0F-0AD4-17CC-407E10C331F3}"/>
              </a:ext>
            </a:extLst>
          </p:cNvPr>
          <p:cNvSpPr txBox="1"/>
          <p:nvPr/>
        </p:nvSpPr>
        <p:spPr>
          <a:xfrm>
            <a:off x="6435817" y="1848272"/>
            <a:ext cx="356538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100" b="1" dirty="0">
                <a:latin typeface="Calibri" panose="020F0502020204030204" pitchFamily="34" charset="0"/>
                <a:cs typeface="Calibri" panose="020F0502020204030204" pitchFamily="34" charset="0"/>
              </a:rPr>
              <a:t>Kariertes Papier für die Notation des schriftlichen Algorithmus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8D77A1F-3C01-2290-1D61-D67AEE82A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840" y="3146343"/>
            <a:ext cx="2856807" cy="2546539"/>
          </a:xfrm>
          <a:prstGeom prst="rect">
            <a:avLst/>
          </a:prstGeom>
          <a:effectLst>
            <a:outerShdw blurRad="317500" dist="38100" dir="2700000" sx="99000" sy="99000" algn="tl" rotWithShape="0">
              <a:prstClr val="black">
                <a:alpha val="74000"/>
              </a:prstClr>
            </a:outerShdw>
          </a:effec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CF7EDD2-1466-7B53-2224-FB9A76255E19}"/>
              </a:ext>
            </a:extLst>
          </p:cNvPr>
          <p:cNvSpPr txBox="1"/>
          <p:nvPr/>
        </p:nvSpPr>
        <p:spPr>
          <a:xfrm>
            <a:off x="3270449" y="1848272"/>
            <a:ext cx="33480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100" b="1" dirty="0">
                <a:latin typeface="Calibri" panose="020F0502020204030204" pitchFamily="34" charset="0"/>
                <a:cs typeface="Calibri" panose="020F0502020204030204" pitchFamily="34" charset="0"/>
              </a:rPr>
              <a:t>Stellentafel und Plättchen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6B9B202-E2E1-22A8-4FD5-25D7F29C4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992" y="3127866"/>
            <a:ext cx="2619105" cy="1619965"/>
          </a:xfrm>
          <a:prstGeom prst="rect">
            <a:avLst/>
          </a:prstGeom>
          <a:effectLst>
            <a:outerShdw blurRad="317500" dist="38100" dir="13500000" sx="99000" sy="99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BBB7E7C-B5B8-FF25-DBB3-7DC6171FE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71" y="2910101"/>
            <a:ext cx="3360558" cy="2947013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42C64511-ADE9-8376-C094-81C8AF246917}"/>
              </a:ext>
            </a:extLst>
          </p:cNvPr>
          <p:cNvSpPr txBox="1"/>
          <p:nvPr/>
        </p:nvSpPr>
        <p:spPr>
          <a:xfrm>
            <a:off x="10078784" y="1853720"/>
            <a:ext cx="25147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100" b="1" dirty="0"/>
              <a:t>Aufgabenspezifische Materialien </a:t>
            </a:r>
            <a:r>
              <a:rPr lang="de-DE" b="1" dirty="0"/>
              <a:t>(Aufgabenkarten oder Forschungsblätter)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EE1F7744-6777-8A0E-8584-EEBC9994C6C8}"/>
              </a:ext>
            </a:extLst>
          </p:cNvPr>
          <p:cNvGrpSpPr/>
          <p:nvPr/>
        </p:nvGrpSpPr>
        <p:grpSpPr>
          <a:xfrm>
            <a:off x="10376545" y="3643557"/>
            <a:ext cx="2000919" cy="1589091"/>
            <a:chOff x="3680216" y="4115531"/>
            <a:chExt cx="2270695" cy="1794785"/>
          </a:xfrm>
        </p:grpSpPr>
        <p:pic>
          <p:nvPicPr>
            <p:cNvPr id="4" name="Grafik 3" descr="Ein Bild, das Schrift, Grafiken, Text, weiß enthält.&#10;&#10;KI-generierte Inhalte können fehlerhaft sein.">
              <a:extLst>
                <a:ext uri="{FF2B5EF4-FFF2-40B4-BE49-F238E27FC236}">
                  <a16:creationId xmlns:a16="http://schemas.microsoft.com/office/drawing/2014/main" id="{8C9286D4-094A-78E1-121B-8F7463562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70423">
              <a:off x="3680216" y="4115531"/>
              <a:ext cx="1566613" cy="827230"/>
            </a:xfrm>
            <a:prstGeom prst="rect">
              <a:avLst/>
            </a:prstGeom>
            <a:effectLst>
              <a:outerShdw blurRad="317500" dist="38100" dir="13500000" sx="99000" sy="99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Grafik 8" descr="Ein Bild, das Schrift, Typografie, Grafiken, Zahl enthält.&#10;&#10;KI-generierte Inhalte können fehlerhaft sein.">
              <a:extLst>
                <a:ext uri="{FF2B5EF4-FFF2-40B4-BE49-F238E27FC236}">
                  <a16:creationId xmlns:a16="http://schemas.microsoft.com/office/drawing/2014/main" id="{A68C2366-BD2F-ECFC-4174-18FBDB409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277743">
              <a:off x="4021604" y="4548276"/>
              <a:ext cx="1494577" cy="827230"/>
            </a:xfrm>
            <a:prstGeom prst="rect">
              <a:avLst/>
            </a:prstGeom>
            <a:effectLst>
              <a:outerShdw blurRad="317500" dist="38100" dir="13500000" sx="99000" sy="99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Grafik 10" descr="Ein Bild, das Schrift, Typografie, Symbol, Kalligrafie enthält.&#10;&#10;KI-generierte Inhalte können fehlerhaft sein.">
              <a:extLst>
                <a:ext uri="{FF2B5EF4-FFF2-40B4-BE49-F238E27FC236}">
                  <a16:creationId xmlns:a16="http://schemas.microsoft.com/office/drawing/2014/main" id="{2F904AEC-A1C3-D4C0-2E32-C576885DA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127518">
              <a:off x="4423716" y="5083086"/>
              <a:ext cx="1527195" cy="827230"/>
            </a:xfrm>
            <a:prstGeom prst="rect">
              <a:avLst/>
            </a:prstGeom>
            <a:effectLst>
              <a:outerShdw blurRad="317500" dist="38100" dir="13500000" sx="99000" sy="99000" algn="b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E0150BEF-7407-18EB-91A3-4FB9D08EC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20" y="8898893"/>
            <a:ext cx="2880360" cy="511175"/>
          </a:xfrm>
        </p:spPr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3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B2D0405-0D92-576F-EB6D-910ACDAF4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2432" y="6028234"/>
            <a:ext cx="2533495" cy="1903761"/>
          </a:xfrm>
          <a:prstGeom prst="rect">
            <a:avLst/>
          </a:prstGeom>
          <a:effectLst>
            <a:outerShdw blurRad="317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93582DB-49D3-04CA-0F0C-8B86551DAD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371" y="6459577"/>
            <a:ext cx="2246625" cy="194142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40D0B9-EB39-9E65-9A16-0E681EA0F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5996" y="6459576"/>
            <a:ext cx="2266459" cy="19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46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7783CA8-4E4D-8517-F642-01A6F6A50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4</a:t>
            </a:fld>
            <a:endParaRPr lang="de-DE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B368507-5120-A977-AF07-711C1806A3A5}"/>
              </a:ext>
            </a:extLst>
          </p:cNvPr>
          <p:cNvSpPr txBox="1">
            <a:spLocks/>
          </p:cNvSpPr>
          <p:nvPr/>
        </p:nvSpPr>
        <p:spPr>
          <a:xfrm>
            <a:off x="1828799" y="480120"/>
            <a:ext cx="9144000" cy="3293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7500" b="1" u="sng" dirty="0">
                <a:latin typeface="Grundschrift" panose="03010100010101010101" pitchFamily="66" charset="0"/>
              </a:rPr>
              <a:t>Vorlage </a:t>
            </a:r>
          </a:p>
          <a:p>
            <a:pPr marL="0" indent="0" algn="ctr">
              <a:buNone/>
            </a:pPr>
            <a:r>
              <a:rPr lang="de-DE" sz="7500" b="1" u="sng" dirty="0">
                <a:latin typeface="Grundschrift" panose="03010100010101010101" pitchFamily="66" charset="0"/>
              </a:rPr>
              <a:t>Stellentafel</a:t>
            </a:r>
          </a:p>
          <a:p>
            <a:pPr marL="0" indent="0" algn="ctr">
              <a:buNone/>
            </a:pPr>
            <a:endParaRPr lang="de-DE" sz="7200" b="1" dirty="0">
              <a:latin typeface="Grundschrift" panose="03010100010101010101" pitchFamily="66" charset="0"/>
            </a:endParaRPr>
          </a:p>
          <a:p>
            <a:pPr marL="0" indent="0" algn="ctr">
              <a:buNone/>
            </a:pPr>
            <a:r>
              <a:rPr lang="de-DE" sz="6000" b="1" dirty="0">
                <a:latin typeface="Grundschrift" panose="03010100010101010101" pitchFamily="66" charset="0"/>
              </a:rPr>
              <a:t>(+ Ergänzungsblatt für erweiterte Stellentafel)</a:t>
            </a:r>
          </a:p>
          <a:p>
            <a:pPr marL="0" indent="0" algn="ctr">
              <a:buNone/>
            </a:pPr>
            <a:endParaRPr lang="de-DE" sz="6000" b="1" dirty="0">
              <a:latin typeface="Grundschrift" panose="03010100010101010101" pitchFamily="66" charset="0"/>
            </a:endParaRPr>
          </a:p>
          <a:p>
            <a:pPr marL="0" indent="0" algn="ctr">
              <a:buNone/>
            </a:pPr>
            <a:r>
              <a:rPr lang="de-DE" sz="6500" b="1" dirty="0">
                <a:latin typeface="Grundschrift" panose="03010100010101010101" pitchFamily="66" charset="0"/>
              </a:rPr>
              <a:t>Bitte in DIN A3 ausdrucken!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ECC481C-C076-CF16-2C9E-F1BC72409602}"/>
              </a:ext>
            </a:extLst>
          </p:cNvPr>
          <p:cNvSpPr txBox="1"/>
          <p:nvPr/>
        </p:nvSpPr>
        <p:spPr bwMode="auto">
          <a:xfrm>
            <a:off x="2433119" y="8760393"/>
            <a:ext cx="793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 Vorlage Stellentafel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41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7A2BB8-B22E-CBD8-35FE-E2FE1F2EC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5</a:t>
            </a:fld>
            <a:endParaRPr lang="de-DE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DBBD7598-EDD6-9BAB-A00E-3D13A04869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878761"/>
              </p:ext>
            </p:extLst>
          </p:nvPr>
        </p:nvGraphicFramePr>
        <p:xfrm>
          <a:off x="136104" y="776416"/>
          <a:ext cx="12665495" cy="7190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099">
                  <a:extLst>
                    <a:ext uri="{9D8B030D-6E8A-4147-A177-3AD203B41FA5}">
                      <a16:colId xmlns:a16="http://schemas.microsoft.com/office/drawing/2014/main" val="2400036520"/>
                    </a:ext>
                  </a:extLst>
                </a:gridCol>
                <a:gridCol w="2533099">
                  <a:extLst>
                    <a:ext uri="{9D8B030D-6E8A-4147-A177-3AD203B41FA5}">
                      <a16:colId xmlns:a16="http://schemas.microsoft.com/office/drawing/2014/main" val="3156256484"/>
                    </a:ext>
                  </a:extLst>
                </a:gridCol>
                <a:gridCol w="2533099">
                  <a:extLst>
                    <a:ext uri="{9D8B030D-6E8A-4147-A177-3AD203B41FA5}">
                      <a16:colId xmlns:a16="http://schemas.microsoft.com/office/drawing/2014/main" val="750386191"/>
                    </a:ext>
                  </a:extLst>
                </a:gridCol>
                <a:gridCol w="2533099">
                  <a:extLst>
                    <a:ext uri="{9D8B030D-6E8A-4147-A177-3AD203B41FA5}">
                      <a16:colId xmlns:a16="http://schemas.microsoft.com/office/drawing/2014/main" val="366059587"/>
                    </a:ext>
                  </a:extLst>
                </a:gridCol>
                <a:gridCol w="2533099">
                  <a:extLst>
                    <a:ext uri="{9D8B030D-6E8A-4147-A177-3AD203B41FA5}">
                      <a16:colId xmlns:a16="http://schemas.microsoft.com/office/drawing/2014/main" val="2259411197"/>
                    </a:ext>
                  </a:extLst>
                </a:gridCol>
              </a:tblGrid>
              <a:tr h="1287880">
                <a:tc>
                  <a:txBody>
                    <a:bodyPr/>
                    <a:lstStyle/>
                    <a:p>
                      <a:pPr algn="ctr"/>
                      <a:r>
                        <a:rPr lang="de-DE" sz="6600" dirty="0">
                          <a:solidFill>
                            <a:schemeClr val="tx1"/>
                          </a:solidFill>
                          <a:latin typeface="Grundschrift" panose="03010100010101010101" pitchFamily="66" charset="0"/>
                        </a:rPr>
                        <a:t>ZT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600" dirty="0">
                          <a:solidFill>
                            <a:schemeClr val="tx1"/>
                          </a:solidFill>
                          <a:latin typeface="Grundschrift" panose="03010100010101010101" pitchFamily="66" charset="0"/>
                        </a:rPr>
                        <a:t>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600" dirty="0">
                          <a:solidFill>
                            <a:schemeClr val="tx1"/>
                          </a:solidFill>
                          <a:latin typeface="Grundschrift" panose="03010100010101010101" pitchFamily="66" charset="0"/>
                        </a:rPr>
                        <a:t>H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600" dirty="0">
                          <a:solidFill>
                            <a:schemeClr val="tx1"/>
                          </a:solidFill>
                          <a:latin typeface="Grundschrift" panose="03010100010101010101" pitchFamily="66" charset="0"/>
                        </a:rPr>
                        <a:t>Z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600" dirty="0">
                          <a:solidFill>
                            <a:schemeClr val="tx1"/>
                          </a:solidFill>
                          <a:latin typeface="Grundschrift" panose="03010100010101010101" pitchFamily="66" charset="0"/>
                        </a:rPr>
                        <a:t>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363902"/>
                  </a:ext>
                </a:extLst>
              </a:tr>
              <a:tr h="5902177"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  <a:latin typeface="Grundschrift" panose="03010100010101010101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tx1"/>
                        </a:solidFill>
                        <a:latin typeface="Grundschrift" panose="03010100010101010101" pitchFamily="66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  <a:latin typeface="Grundschrift" panose="03010100010101010101" pitchFamily="66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  <a:latin typeface="Grundschrift" panose="03010100010101010101" pitchFamily="66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  <a:latin typeface="Grundschrift" panose="03010100010101010101" pitchFamily="66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245284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89A0F538-AD81-0408-8D7F-34413C237840}"/>
              </a:ext>
            </a:extLst>
          </p:cNvPr>
          <p:cNvSpPr txBox="1"/>
          <p:nvPr/>
        </p:nvSpPr>
        <p:spPr bwMode="auto">
          <a:xfrm>
            <a:off x="2433119" y="8760393"/>
            <a:ext cx="793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Vorlage Stellentafel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102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E7EBD-46F4-BE88-DF98-D30EE2CAA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FA809E8-8F69-AA86-7407-A77F1DF1D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6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7C26ABA-DA3D-CE7E-A0DB-E720D723B840}"/>
              </a:ext>
            </a:extLst>
          </p:cNvPr>
          <p:cNvSpPr txBox="1"/>
          <p:nvPr/>
        </p:nvSpPr>
        <p:spPr bwMode="auto">
          <a:xfrm>
            <a:off x="2433119" y="8760393"/>
            <a:ext cx="793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 Vorlage erweiterte Stellentafel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  <p:graphicFrame>
        <p:nvGraphicFramePr>
          <p:cNvPr id="15" name="Tabelle 14">
            <a:extLst>
              <a:ext uri="{FF2B5EF4-FFF2-40B4-BE49-F238E27FC236}">
                <a16:creationId xmlns:a16="http://schemas.microsoft.com/office/drawing/2014/main" id="{EDB92D6D-6E3E-718B-5697-B6C4C9482B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140667"/>
              </p:ext>
            </p:extLst>
          </p:nvPr>
        </p:nvGraphicFramePr>
        <p:xfrm>
          <a:off x="3880520" y="768152"/>
          <a:ext cx="5397333" cy="7190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111">
                  <a:extLst>
                    <a:ext uri="{9D8B030D-6E8A-4147-A177-3AD203B41FA5}">
                      <a16:colId xmlns:a16="http://schemas.microsoft.com/office/drawing/2014/main" val="876378890"/>
                    </a:ext>
                  </a:extLst>
                </a:gridCol>
                <a:gridCol w="1799111">
                  <a:extLst>
                    <a:ext uri="{9D8B030D-6E8A-4147-A177-3AD203B41FA5}">
                      <a16:colId xmlns:a16="http://schemas.microsoft.com/office/drawing/2014/main" val="3429530814"/>
                    </a:ext>
                  </a:extLst>
                </a:gridCol>
                <a:gridCol w="1799111">
                  <a:extLst>
                    <a:ext uri="{9D8B030D-6E8A-4147-A177-3AD203B41FA5}">
                      <a16:colId xmlns:a16="http://schemas.microsoft.com/office/drawing/2014/main" val="2259411197"/>
                    </a:ext>
                  </a:extLst>
                </a:gridCol>
              </a:tblGrid>
              <a:tr h="1287880">
                <a:tc>
                  <a:txBody>
                    <a:bodyPr/>
                    <a:lstStyle/>
                    <a:p>
                      <a:pPr algn="ctr"/>
                      <a:r>
                        <a:rPr lang="de-DE" sz="6600" dirty="0">
                          <a:solidFill>
                            <a:schemeClr val="tx1"/>
                          </a:solidFill>
                          <a:latin typeface="Grundschrift" panose="03010100010101010101" pitchFamily="66" charset="0"/>
                        </a:rPr>
                        <a:t>z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600" dirty="0">
                          <a:solidFill>
                            <a:schemeClr val="tx1"/>
                          </a:solidFill>
                          <a:latin typeface="Grundschrift" panose="03010100010101010101" pitchFamily="66" charset="0"/>
                        </a:rPr>
                        <a:t>h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600" dirty="0">
                          <a:solidFill>
                            <a:schemeClr val="tx1"/>
                          </a:solidFill>
                          <a:latin typeface="Grundschrift" panose="03010100010101010101" pitchFamily="66" charset="0"/>
                        </a:rPr>
                        <a:t>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363902"/>
                  </a:ext>
                </a:extLst>
              </a:tr>
              <a:tr h="5902177"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  <a:latin typeface="Grundschrift" panose="03010100010101010101" pitchFamily="66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  <a:latin typeface="Grundschrift" panose="03010100010101010101" pitchFamily="66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  <a:latin typeface="Grundschrift" panose="03010100010101010101" pitchFamily="66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245284"/>
                  </a:ext>
                </a:extLst>
              </a:tr>
            </a:tbl>
          </a:graphicData>
        </a:graphic>
      </p:graphicFrame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20C4E966-6635-FD8D-856F-C59CA94DB839}"/>
              </a:ext>
            </a:extLst>
          </p:cNvPr>
          <p:cNvCxnSpPr/>
          <p:nvPr/>
        </p:nvCxnSpPr>
        <p:spPr>
          <a:xfrm>
            <a:off x="3880520" y="768152"/>
            <a:ext cx="0" cy="719005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323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CD350-6614-1309-CA50-286337B18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087CF4-A52A-7994-38A1-3CBF906C3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7</a:t>
            </a:fld>
            <a:endParaRPr lang="de-DE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7F71215B-7AFC-B09B-8CEC-DAD447C354F6}"/>
              </a:ext>
            </a:extLst>
          </p:cNvPr>
          <p:cNvSpPr txBox="1">
            <a:spLocks/>
          </p:cNvSpPr>
          <p:nvPr/>
        </p:nvSpPr>
        <p:spPr>
          <a:xfrm>
            <a:off x="388131" y="480120"/>
            <a:ext cx="12025336" cy="7803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7500" b="1" u="sng" dirty="0">
                <a:latin typeface="Grundschrift" panose="03010100010101010101" pitchFamily="66" charset="0"/>
              </a:rPr>
              <a:t>Aufgabenkarten</a:t>
            </a:r>
            <a:endParaRPr lang="de-DE" sz="4500" b="1" u="sng" dirty="0">
              <a:highlight>
                <a:srgbClr val="FFFF00"/>
              </a:highlight>
              <a:latin typeface="Grundschrift" panose="03010100010101010101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2500" b="1" dirty="0">
              <a:latin typeface="Grundschrift" panose="03010100010101010101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2500" b="1" dirty="0">
              <a:latin typeface="Grundschrift" panose="03010100010101010101" pitchFamily="66" charset="0"/>
            </a:endParaRPr>
          </a:p>
          <a:p>
            <a:pPr>
              <a:lnSpc>
                <a:spcPct val="200000"/>
              </a:lnSpc>
            </a:pPr>
            <a:r>
              <a:rPr lang="de-DE" sz="2500" b="1" dirty="0">
                <a:latin typeface="Grundschrift" panose="03010100010101010101" pitchFamily="66" charset="0"/>
              </a:rPr>
              <a:t>Aufgaben </a:t>
            </a:r>
            <a:r>
              <a:rPr lang="de-DE" sz="2500" b="1" u="sng" dirty="0">
                <a:latin typeface="Grundschrift" panose="03010100010101010101" pitchFamily="66" charset="0"/>
              </a:rPr>
              <a:t>ohne</a:t>
            </a:r>
            <a:r>
              <a:rPr lang="de-DE" sz="2500" b="1" dirty="0">
                <a:latin typeface="Grundschrift" panose="03010100010101010101" pitchFamily="66" charset="0"/>
              </a:rPr>
              <a:t> Null/ </a:t>
            </a:r>
            <a:r>
              <a:rPr lang="de-DE" sz="2500" b="1" u="sng" dirty="0">
                <a:latin typeface="Grundschrift" panose="03010100010101010101" pitchFamily="66" charset="0"/>
              </a:rPr>
              <a:t>ohne</a:t>
            </a:r>
            <a:r>
              <a:rPr lang="de-DE" sz="2500" b="1" dirty="0">
                <a:latin typeface="Grundschrift" panose="03010100010101010101" pitchFamily="66" charset="0"/>
              </a:rPr>
              <a:t> Rest (vierstellig) 					S. 8 </a:t>
            </a:r>
          </a:p>
          <a:p>
            <a:pPr>
              <a:lnSpc>
                <a:spcPct val="200000"/>
              </a:lnSpc>
            </a:pPr>
            <a:r>
              <a:rPr lang="de-DE" sz="2500" b="1" dirty="0">
                <a:latin typeface="Grundschrift" panose="03010100010101010101" pitchFamily="66" charset="0"/>
              </a:rPr>
              <a:t>Aufgaben </a:t>
            </a:r>
            <a:r>
              <a:rPr lang="de-DE" sz="2500" b="1" u="sng" dirty="0">
                <a:latin typeface="Grundschrift" panose="03010100010101010101" pitchFamily="66" charset="0"/>
              </a:rPr>
              <a:t>ohne</a:t>
            </a:r>
            <a:r>
              <a:rPr lang="de-DE" sz="2500" b="1" dirty="0">
                <a:latin typeface="Grundschrift" panose="03010100010101010101" pitchFamily="66" charset="0"/>
              </a:rPr>
              <a:t> Null/ </a:t>
            </a:r>
            <a:r>
              <a:rPr lang="de-DE" sz="2500" b="1" u="sng" dirty="0">
                <a:latin typeface="Grundschrift" panose="03010100010101010101" pitchFamily="66" charset="0"/>
              </a:rPr>
              <a:t>ohne</a:t>
            </a:r>
            <a:r>
              <a:rPr lang="de-DE" sz="2500" b="1" dirty="0">
                <a:latin typeface="Grundschrift" panose="03010100010101010101" pitchFamily="66" charset="0"/>
              </a:rPr>
              <a:t> Rest (dreistellig)					S. 9</a:t>
            </a:r>
          </a:p>
          <a:p>
            <a:pPr>
              <a:lnSpc>
                <a:spcPct val="200000"/>
              </a:lnSpc>
            </a:pPr>
            <a:r>
              <a:rPr lang="de-DE" sz="2500" b="1" dirty="0">
                <a:latin typeface="Grundschrift" panose="03010100010101010101" pitchFamily="66" charset="0"/>
              </a:rPr>
              <a:t>Aufgaben </a:t>
            </a:r>
            <a:r>
              <a:rPr lang="de-DE" sz="2500" b="1" u="sng" dirty="0">
                <a:latin typeface="Grundschrift" panose="03010100010101010101" pitchFamily="66" charset="0"/>
              </a:rPr>
              <a:t>mit</a:t>
            </a:r>
            <a:r>
              <a:rPr lang="de-DE" sz="2500" b="1" dirty="0">
                <a:latin typeface="Grundschrift" panose="03010100010101010101" pitchFamily="66" charset="0"/>
              </a:rPr>
              <a:t> Null/ </a:t>
            </a:r>
            <a:r>
              <a:rPr lang="de-DE" sz="2500" b="1" u="sng" dirty="0">
                <a:latin typeface="Grundschrift" panose="03010100010101010101" pitchFamily="66" charset="0"/>
              </a:rPr>
              <a:t>ohne</a:t>
            </a:r>
            <a:r>
              <a:rPr lang="de-DE" sz="2500" b="1" dirty="0">
                <a:latin typeface="Grundschrift" panose="03010100010101010101" pitchFamily="66" charset="0"/>
              </a:rPr>
              <a:t> Rest (dreistellig und vierstellig)			S. 10</a:t>
            </a:r>
          </a:p>
          <a:p>
            <a:pPr>
              <a:lnSpc>
                <a:spcPct val="200000"/>
              </a:lnSpc>
            </a:pPr>
            <a:r>
              <a:rPr lang="de-DE" sz="2500" b="1" dirty="0">
                <a:latin typeface="Grundschrift" panose="03010100010101010101" pitchFamily="66" charset="0"/>
              </a:rPr>
              <a:t>Aufgaben </a:t>
            </a:r>
            <a:r>
              <a:rPr lang="de-DE" sz="2500" b="1" u="sng" dirty="0">
                <a:latin typeface="Grundschrift" panose="03010100010101010101" pitchFamily="66" charset="0"/>
              </a:rPr>
              <a:t>ohne</a:t>
            </a:r>
            <a:r>
              <a:rPr lang="de-DE" sz="2500" b="1" dirty="0">
                <a:latin typeface="Grundschrift" panose="03010100010101010101" pitchFamily="66" charset="0"/>
              </a:rPr>
              <a:t> Null/ </a:t>
            </a:r>
            <a:r>
              <a:rPr lang="de-DE" sz="2500" b="1" u="sng" dirty="0">
                <a:latin typeface="Grundschrift" panose="03010100010101010101" pitchFamily="66" charset="0"/>
              </a:rPr>
              <a:t>mit</a:t>
            </a:r>
            <a:r>
              <a:rPr lang="de-DE" sz="2500" b="1" dirty="0">
                <a:latin typeface="Grundschrift" panose="03010100010101010101" pitchFamily="66" charset="0"/>
              </a:rPr>
              <a:t> Rest (dreistellig und vierstellig)			S. 11</a:t>
            </a:r>
          </a:p>
          <a:p>
            <a:pPr>
              <a:lnSpc>
                <a:spcPct val="200000"/>
              </a:lnSpc>
            </a:pPr>
            <a:r>
              <a:rPr lang="de-DE" sz="2500" b="1" dirty="0">
                <a:latin typeface="Grundschrift" panose="03010100010101010101" pitchFamily="66" charset="0"/>
              </a:rPr>
              <a:t>Aufgaben mit mehrstelligen Divisoren						S. 12</a:t>
            </a:r>
          </a:p>
          <a:p>
            <a:pPr>
              <a:lnSpc>
                <a:spcPct val="200000"/>
              </a:lnSpc>
            </a:pPr>
            <a:r>
              <a:rPr lang="de-DE" sz="2500" b="1" dirty="0">
                <a:latin typeface="Grundschrift" panose="03010100010101010101" pitchFamily="66" charset="0"/>
              </a:rPr>
              <a:t>Aufgabenserien </a:t>
            </a:r>
            <a:r>
              <a:rPr lang="de-DE" sz="1600" dirty="0">
                <a:latin typeface="Grundschrift" panose="03010100010101010101" pitchFamily="66" charset="0"/>
              </a:rPr>
              <a:t>(Inhalte: siehe Erweiterung)	</a:t>
            </a:r>
            <a:r>
              <a:rPr lang="de-DE" sz="2500" b="1" dirty="0">
                <a:latin typeface="Grundschrift" panose="03010100010101010101" pitchFamily="66" charset="0"/>
              </a:rPr>
              <a:t>					S. 13 -16 </a:t>
            </a:r>
            <a:endParaRPr lang="de-DE" sz="7500" b="1" u="sng" dirty="0">
              <a:highlight>
                <a:srgbClr val="FFFF00"/>
              </a:highlight>
              <a:latin typeface="Grundschrift" panose="03010100010101010101" pitchFamily="66" charset="0"/>
            </a:endParaRPr>
          </a:p>
          <a:p>
            <a:pPr marL="0" indent="0" algn="ctr">
              <a:buNone/>
            </a:pPr>
            <a:endParaRPr lang="de-DE" sz="7200" b="1" dirty="0">
              <a:highlight>
                <a:srgbClr val="FFFF00"/>
              </a:highlight>
              <a:latin typeface="Grundschrift" panose="03010100010101010101" pitchFamily="66" charset="0"/>
            </a:endParaRPr>
          </a:p>
          <a:p>
            <a:pPr marL="0" indent="0" algn="ctr">
              <a:buNone/>
            </a:pPr>
            <a:endParaRPr lang="de-DE" sz="6000" b="1" dirty="0">
              <a:highlight>
                <a:srgbClr val="FFFF00"/>
              </a:highlight>
              <a:latin typeface="Grundschrift" panose="03010100010101010101" pitchFamily="66" charset="0"/>
            </a:endParaRPr>
          </a:p>
          <a:p>
            <a:pPr marL="0" indent="0" algn="ctr">
              <a:buNone/>
            </a:pPr>
            <a:endParaRPr lang="de-DE" sz="6500" b="1" dirty="0">
              <a:highlight>
                <a:srgbClr val="FFFF00"/>
              </a:highlight>
              <a:latin typeface="Grundschrift" panose="03010100010101010101" pitchFamily="66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432D75-1E99-1A0E-691B-9F40E7B514A9}"/>
              </a:ext>
            </a:extLst>
          </p:cNvPr>
          <p:cNvSpPr txBox="1"/>
          <p:nvPr/>
        </p:nvSpPr>
        <p:spPr bwMode="auto">
          <a:xfrm>
            <a:off x="2433119" y="8760393"/>
            <a:ext cx="793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200" dirty="0">
                <a:latin typeface="Grundschrift" panose="03010100010101010101" pitchFamily="66" charset="0"/>
                <a:ea typeface="Verdana" panose="020B0604030504040204" pitchFamily="34" charset="0"/>
              </a:rPr>
              <a:t>Aufgabenkarten</a:t>
            </a:r>
            <a:endParaRPr sz="1200" dirty="0">
              <a:latin typeface="Grundschrift" panose="03010100010101010101" pitchFamily="66" charset="0"/>
              <a:ea typeface="Verdana" panose="020B060403050404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8AE89C5-7981-E173-E972-C74A8BA8B4D9}"/>
              </a:ext>
            </a:extLst>
          </p:cNvPr>
          <p:cNvSpPr/>
          <p:nvPr/>
        </p:nvSpPr>
        <p:spPr>
          <a:xfrm>
            <a:off x="0" y="1776264"/>
            <a:ext cx="12801600" cy="1152128"/>
          </a:xfrm>
          <a:prstGeom prst="rect">
            <a:avLst/>
          </a:prstGeom>
          <a:solidFill>
            <a:schemeClr val="bg2">
              <a:lumMod val="75000"/>
              <a:alpha val="300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u="sng" dirty="0">
                <a:solidFill>
                  <a:schemeClr val="tx1"/>
                </a:solidFill>
                <a:latin typeface="Grundschrift" panose="03010100010101010101" pitchFamily="66" charset="0"/>
              </a:rPr>
              <a:t>Hinweis</a:t>
            </a:r>
            <a:r>
              <a:rPr lang="de-DE" sz="2400" dirty="0">
                <a:solidFill>
                  <a:schemeClr val="tx1"/>
                </a:solidFill>
                <a:latin typeface="Grundschrift" panose="03010100010101010101" pitchFamily="66" charset="0"/>
              </a:rPr>
              <a:t>: Die Aufgabenkarten sind an </a:t>
            </a:r>
            <a:r>
              <a:rPr lang="de-DE" sz="2400" u="sng" dirty="0">
                <a:solidFill>
                  <a:schemeClr val="tx1"/>
                </a:solidFill>
                <a:latin typeface="Grundschrift" panose="03010100010101010101" pitchFamily="66" charset="0"/>
              </a:rPr>
              <a:t>verschiedenen Stellen </a:t>
            </a:r>
            <a:r>
              <a:rPr lang="de-DE" sz="2400" dirty="0">
                <a:solidFill>
                  <a:schemeClr val="tx1"/>
                </a:solidFill>
                <a:latin typeface="Grundschrift" panose="03010100010101010101" pitchFamily="66" charset="0"/>
              </a:rPr>
              <a:t>der Arbeitsphase einsetzbar. Genaueres entnehmen Sie gerne den weiteren Ausführungen (auch im Text).</a:t>
            </a:r>
          </a:p>
        </p:txBody>
      </p:sp>
    </p:spTree>
    <p:extLst>
      <p:ext uri="{BB962C8B-B14F-4D97-AF65-F5344CB8AC3E}">
        <p14:creationId xmlns:p14="http://schemas.microsoft.com/office/powerpoint/2010/main" val="4241433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0C072-8FC9-1971-82D7-351F8244D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FE591C9-FC81-F511-9038-FB0765F1C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CC989-DF68-6D41-A3B6-E769BE16C950}" type="slidenum">
              <a:rPr lang="de-DE" smtClean="0"/>
              <a:t>8</a:t>
            </a:fld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B892C0E-7A36-70E6-A342-53FEF839831C}"/>
              </a:ext>
            </a:extLst>
          </p:cNvPr>
          <p:cNvSpPr txBox="1"/>
          <p:nvPr/>
        </p:nvSpPr>
        <p:spPr>
          <a:xfrm>
            <a:off x="5091788" y="8669287"/>
            <a:ext cx="3425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Grundschrift" panose="03010100010101010101" pitchFamily="66" charset="0"/>
              </a:rPr>
              <a:t>Aufgaben ohne Null/ ohne Rest (vierstellig)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9E83B7FC-C020-E3C4-CCCC-3AB779BD7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135082"/>
              </p:ext>
            </p:extLst>
          </p:nvPr>
        </p:nvGraphicFramePr>
        <p:xfrm>
          <a:off x="172107" y="192088"/>
          <a:ext cx="12349374" cy="83529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116458">
                  <a:extLst>
                    <a:ext uri="{9D8B030D-6E8A-4147-A177-3AD203B41FA5}">
                      <a16:colId xmlns:a16="http://schemas.microsoft.com/office/drawing/2014/main" val="1258771527"/>
                    </a:ext>
                  </a:extLst>
                </a:gridCol>
                <a:gridCol w="4116458">
                  <a:extLst>
                    <a:ext uri="{9D8B030D-6E8A-4147-A177-3AD203B41FA5}">
                      <a16:colId xmlns:a16="http://schemas.microsoft.com/office/drawing/2014/main" val="351962440"/>
                    </a:ext>
                  </a:extLst>
                </a:gridCol>
                <a:gridCol w="4116458">
                  <a:extLst>
                    <a:ext uri="{9D8B030D-6E8A-4147-A177-3AD203B41FA5}">
                      <a16:colId xmlns:a16="http://schemas.microsoft.com/office/drawing/2014/main" val="948191400"/>
                    </a:ext>
                  </a:extLst>
                </a:gridCol>
              </a:tblGrid>
              <a:tr h="139215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2798 :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7431 :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6236 : 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413723"/>
                  </a:ext>
                </a:extLst>
              </a:tr>
              <a:tr h="139215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8648 :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6175 : 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9485 : 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74785"/>
                  </a:ext>
                </a:extLst>
              </a:tr>
              <a:tr h="139215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9792 : 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6465 :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6625 : 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767187"/>
                  </a:ext>
                </a:extLst>
              </a:tr>
              <a:tr h="139215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9261 : 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7165 : 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5352 : 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659846"/>
                  </a:ext>
                </a:extLst>
              </a:tr>
              <a:tr h="139215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6672 : 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97</a:t>
                      </a:r>
                      <a:r>
                        <a:rPr lang="de-DE" sz="4800" b="0" dirty="0">
                          <a:latin typeface="Grundschrift" panose="03010100010101010101" pitchFamily="66" charset="0"/>
                        </a:rPr>
                        <a:t>76 : 8</a:t>
                      </a:r>
                      <a:endParaRPr lang="de-DE" sz="4800" b="1" dirty="0">
                        <a:latin typeface="Grundschrift" panose="03010100010101010101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5492 : 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1352366"/>
                  </a:ext>
                </a:extLst>
              </a:tr>
              <a:tr h="139215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5356 :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6456 :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4800" b="1" dirty="0">
                          <a:latin typeface="Grundschrift" panose="03010100010101010101" pitchFamily="66" charset="0"/>
                        </a:rPr>
                        <a:t>8373 : 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445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2524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– 2022-Design">
  <a:themeElements>
    <a:clrScheme name="Office 2013 – 2022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– 2022-Design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 2013 – 2022-Design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1954</Words>
  <Application>Microsoft Macintosh PowerPoint</Application>
  <PresentationFormat>A3-Papier (297 x 420 mm)</PresentationFormat>
  <Paragraphs>481</Paragraphs>
  <Slides>33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Grundschrift</vt:lpstr>
      <vt:lpstr>Office 2013 – 2022-Design</vt:lpstr>
      <vt:lpstr>Materialpaket</vt:lpstr>
      <vt:lpstr> Materialpaket Schriftliche Division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Katja Geppert</dc:creator>
  <cp:lastModifiedBy>Ann Kathrin Dahlhues</cp:lastModifiedBy>
  <cp:revision>274</cp:revision>
  <cp:lastPrinted>2025-06-24T14:16:12Z</cp:lastPrinted>
  <dcterms:created xsi:type="dcterms:W3CDTF">2024-09-25T14:19:25Z</dcterms:created>
  <dcterms:modified xsi:type="dcterms:W3CDTF">2025-10-21T14:00:12Z</dcterms:modified>
</cp:coreProperties>
</file>