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9" r:id="rId5"/>
    <p:sldId id="353" r:id="rId6"/>
    <p:sldId id="363" r:id="rId7"/>
    <p:sldId id="286" r:id="rId8"/>
    <p:sldId id="285" r:id="rId9"/>
    <p:sldId id="365" r:id="rId10"/>
    <p:sldId id="274" r:id="rId11"/>
    <p:sldId id="293" r:id="rId12"/>
    <p:sldId id="360" r:id="rId13"/>
    <p:sldId id="317" r:id="rId14"/>
    <p:sldId id="367" r:id="rId15"/>
    <p:sldId id="355" r:id="rId16"/>
    <p:sldId id="361" r:id="rId17"/>
    <p:sldId id="357" r:id="rId18"/>
    <p:sldId id="358" r:id="rId19"/>
    <p:sldId id="282" r:id="rId20"/>
    <p:sldId id="327" r:id="rId21"/>
    <p:sldId id="330" r:id="rId22"/>
    <p:sldId id="376" r:id="rId23"/>
    <p:sldId id="377" r:id="rId24"/>
    <p:sldId id="369" r:id="rId25"/>
    <p:sldId id="375" r:id="rId26"/>
    <p:sldId id="297" r:id="rId27"/>
    <p:sldId id="337" r:id="rId28"/>
    <p:sldId id="335" r:id="rId29"/>
    <p:sldId id="334" r:id="rId30"/>
  </p:sldIdLst>
  <p:sldSz cx="12801600" cy="9601200" type="A3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617" userDrawn="1">
          <p15:clr>
            <a:srgbClr val="A4A3A4"/>
          </p15:clr>
        </p15:guide>
        <p15:guide id="2" orient="horz" pos="30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95C513-BEFC-6A3A-7A6D-C8646B7753AC}" name="Ann Kathrin Dahlhues" initials="" userId="S::a_dahl05@on.wwu.de::f77deb3e-f77c-4893-8e80-7f8e9b400a6a" providerId="AD"/>
  <p188:author id="{D99ADA20-999C-1D79-E9C7-D302372ACF08}" name="Zorana Miletic" initials="ZM" userId="5e52485a1fe0ae82" providerId="Windows Live"/>
  <p188:author id="{BD2DF2ED-139E-2C14-0301-C2D44A25F0BA}" name="Katja Geppert" initials="KG" userId="Katja Gepper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B9B"/>
    <a:srgbClr val="327A86"/>
    <a:srgbClr val="D6D6D6"/>
    <a:srgbClr val="B2B2B2"/>
    <a:srgbClr val="58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D7AC3CCA-C797-4891-BE02-D94E43425B78}" styleName="Mittlere Formatvorlage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dk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5" autoAdjust="0"/>
    <p:restoredTop sz="89362" autoAdjust="0"/>
  </p:normalViewPr>
  <p:slideViewPr>
    <p:cSldViewPr>
      <p:cViewPr varScale="1">
        <p:scale>
          <a:sx n="78" d="100"/>
          <a:sy n="78" d="100"/>
        </p:scale>
        <p:origin x="1064" y="168"/>
      </p:cViewPr>
      <p:guideLst>
        <p:guide pos="6617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11:13:41.110"/>
    </inkml:context>
    <inkml:brush xml:id="br0">
      <inkml:brushProperty name="width" value="0.035" units="cm"/>
      <inkml:brushProperty name="height" value="0.035" units="cm"/>
      <inkml:brushProperty name="color" value="#779B9B"/>
    </inkml:brush>
  </inkml:definitions>
  <inkml:trace contextRef="#ctx0" brushRef="#br0">1 1 24575,'0'3'0,"0"3"0,0 2 0,0 4 0,1 3 0,0 0 0,0 2 0,0-2 0,0 2 0,0-1 0,0-1 0,0 0 0,0-4 0,0-1 0,0 0 0,0 1 0,2 4 0,0 0 0,1 0 0,-2-5 0,0-3 0,0 0 0,-1-1 0,1 2 0,1 1 0,1 0 0,-1 1 0,1-2 0,-1 0 0,0-1 0,1 1 0,0 1 0,0-1 0,-1-1 0,-1-2 0,1 1 0,0 0 0,1 2 0,1 2 0,1 0 0,1 0 0,0 1 0,2-1 0,0-1 0,-1-1 0,-1-1 0,-2-2 0,0 1 0,0 0 0,-1-1 0,-1-1 0,2 1 0,1 3 0,3 1 0,0 1 0,-1-2 0,-2-1 0,-1-2 0,1 1 0,-1 0 0,0 0 0,0 1 0,0 0 0,1 1 0,1 1 0,1 1 0,0 1 0,-1-2 0,1-1 0,-2-1 0,0-1 0,-1-1 0,-1-1 0,-1-1 0,0-1 0,2 2 0,1 1 0,3 2 0,0 0 0,-1-1 0,0 0 0,-2-2 0,-1-1 0,0 1 0,0-1 0,-1 0 0,0 0 0,1 1 0,0 0 0,0 0 0,-1-1 0,0-1 0,1 0 0,0 2 0,2-1 0,-1 0 0,0-1 0,-2 0 0,-1-1 0,0-1 0,4 2 0,0 0 0,1 0 0,-3-1 0,-5-2 0,-1-2 0,-5-5 0,0 0 0,-1-1 0,1 2 0,3 2 0,0 1 0,0 0 0,-1 0 0,1 0 0,-1 0 0,1 1 0,0 0 0,0-1 0,-1 0 0,0-1 0,-1 0 0,0-1 0,0 1 0,0 0 0,1 1 0,0 1 0,-3-2 0,-1-2 0,-1 0 0,1 0 0,1 3 0,2 0 0,1 0 0,-2 0 0,0 0 0,-3-3 0,-3-1 0,-1-2 0,0 0 0,1 1 0,2 2 0,1 0 0,-1-2 0,0 1 0,0 0 0,1 1 0,1 2 0,1-1 0,-1 1 0,1 0 0,1 1 0,1-1 0,-1-1 0,0-2 0,0-1 0,0 0 0,1 0 0,0 0 0,-1-3 0,0-3 0,-2-1 0,2 1 0,0 4 0,3 2 0,0 3 0,1 0 0,-1-1 0,0 0 0,0 3 0,2 0 0,0 2 0,0 1 0,2 7 0,1 6 0,2 12 0,4 4 0,2 4 0,2-1 0,2-4 0,-1-4 0,0-6 0,-2-3 0,0 0 0,0-3 0,1 1 0,-1-1 0,-1-1 0,2 0 0,0 0 0,3 1 0,4 4 0,-5-4 0,0-1 0,-7-5 0,-1-1 0,1 1 0,3 3 0,4 2 0,2 1 0,-1-1 0,-4-3 0,-4-3 0,-2-1 0,-3-2 0,1 0 0,0 1 0,0 1 0,0-1 0,0-1 0,-1 0 0,0 0 0,0 0 0,2 0 0,3 2 0,5 1 0,4 2 0,1-1 0,-4-1 0,-2-1 0,-2-1 0,-2 0 0,-3-1 0,-2 0 0,0 0 0,0 0 0,1 0 0,0 0 0,1 0 0,1 1 0,3 0 0,2 0 0,1 1 0,-2-2 0,-2 0 0,-2-1 0,-2 0 0,-2 0 0,1 0 0,-3-2 0,1 0 0,1-2 0,0 2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5:52.904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5:52.905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5:52.906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08.620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08.621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08.622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78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79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80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81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11:13:52.328"/>
    </inkml:context>
    <inkml:brush xml:id="br0">
      <inkml:brushProperty name="width" value="0.035" units="cm"/>
      <inkml:brushProperty name="height" value="0.035" units="cm"/>
      <inkml:brushProperty name="color" value="#779B9B"/>
    </inkml:brush>
  </inkml:definitions>
  <inkml:trace contextRef="#ctx0" brushRef="#br0">648 137 24575,'-8'14'0,"-7"11"0,-4 7 0,-6 6 0,1-2 0,3-8 0,4-4 0,5-6 0,0 1 0,1-3 0,0 1 0,1-3 0,-1-1 0,2-3 0,-3 1 0,-2-1 0,-2 2 0,-1 1 0,1 1 0,1-1 0,2 0 0,0 0 0,-1 0 0,-2 1 0,0 0 0,0 0 0,2-2 0,0 0 0,4-2 0,2-2 0,-1 0 0,2 0 0,-1-1 0,1 1 0,1-2 0,1 0 0,1-2 0,1-1 0,2-1 0,-1 0 0,-1 0 0,0 1 0,0 0 0,0 0 0,0 0 0,0 0 0,-1-1 0,1 1 0,-2-1 0,1 1 0,0 0 0,0 0 0,2-1 0,0 1 0,1-2 0,5-3 0,5-1 0,9-5 0,3-2 0,3-1 0,-4 0 0,-4 2 0,-3 2 0,-2 1 0,-2 0 0,-2 2 0,-1 1 0,-2 1 0,3-1 0,3-1 0,5 0 0,5-1 0,4-2 0,1 0 0,0-2 0,-1 1 0,-4 0 0,-3 1 0,-2 0 0,-3-1 0,1-1 0,1-3 0,-1 0 0,-1 1 0,-1 1 0,-2 0 0,0-2 0,0 1 0,-1-1 0,-1 0 0,-2 1 0,1-5 0,0-2 0,-1-1 0,-1 1 0,-1 5 0,-2 2 0,1 1 0,-2 0 0,1 1 0,-1-1 0,1 2 0,-1 2 0,0 1 0,-1 1 0,1 0 0,-1 0 0,0 1 0,-1 3 0,-2 4 0,-4 4 0,-4 5 0,-1 3 0,-2-1 0,1 0 0,1 0 0,2-1 0,3-2 0,2-2 0,0-1 0,1 0 0,-1 0 0,0 0 0,1 0 0,1-1 0,1-2 0,0 0 0,-1-1 0,0 2 0,-1 1 0,-2 3 0,0 1 0,-1 1 0,0 0 0,1-1 0,0 0 0,1-3 0,0 0 0,1-2 0,0 1 0,-2 1 0,-2 1 0,-1 1 0,1-1 0,-1-1 0,2 0 0,-2 1 0,0 0 0,0 0 0,2-2 0,1-1 0,-1 0 0,-2-1 0,0 0 0,0 0 0,0-1 0,1 0 0,-1-1 0,2-1 0,1-1 0,-1 0 0,0 1 0,1-1 0,1 0 0,2-1 0,1 0 0,1-2 0,-1-2 0,-1-2 0,1 0 0,2-2 0,2-1 0,6-5 0,6-2 0,5-2 0,4-2 0,1 3 0,-4 2 0,-4 3 0,-3 2 0,-1 2 0,0-2 0,-1 2 0,-1 0 0,0 1 0,2-1 0,0-2 0,0 1 0,-2 1 0,-2 0 0,0 1 0,1 0 0,-1 0 0,0 1 0,-1 0 0,0 1 0,-1-1 0,2 0 0,1-1 0,2-1 0,0-2 0,2-1 0,-1 1 0,0 1 0,-1-1 0,-1 0 0,-1-1 0,-1 1 0,-1 0 0,-1 2 0,0 0 0,0-1 0,0 2 0,0-2 0,-1 1 0,1-2 0,2-1 0,-1-1 0,1-3 0,0-1 0,1-3 0,0 0 0,-1 0 0,-2 3 0,0 3 0,-2 0 0,0 1 0,0 0 0,0 1 0,-1 1 0,1-14 0,-1 8 0,1-9 0,-3 12 0,0 3 0,0 1 0,0 0 0,0 0 0,0 1 0,-1 1 0,1 0 0,-1-1 0,0-2 0,0 0 0,0 2 0,-1 4 0,-2 6 0,-3 6 0,-3 5 0,0 2 0,0 0 0,2-2 0,3-2 0,0-1 0,2-2 0,1 0 0,0-2 0,1 2 0,1 0 0,0 1 0,0 0 0,0 0 0,0-2 0,0 1 0,0 1 0,0 6 0,0 6 0,0 6 0,-1 1 0,-1-4 0,0-4 0,0-2 0,-2 0 0,-1-1 0,0-2 0,1-2 0,0-3 0,0 0 0,-2 2 0,0 1 0,-1 1 0,0-2 0,0-2 0,2-1 0,-2 0 0,1-2 0,-1 0 0,1-1 0,1-2 0,1-1 0,3-5 0,2-7 0,5-14 0,5-16 0,3-8 0,4-5 0,-2 6 0,-4 10 0,-3 11 0,-5 10 0,-1 6 0,-2 4 0,-1 3 0,-2 11 0,0 5 0,-3 7 0,2-6 0,1-6 0,2-10 0,2-7 0,1-7 0,2 0 0,-2 1 0,-1 6 0,-2 6 0,-3 7 0,-7 16 0,-10 15 0,-3 6 0,2-7 0,5-13 0,9-15 0,4-5 0,1-1 0,1-2 0,-4 6 0,-5 4 0,-7 5 0,-5 4 0,-1-1 0,2-3 0,5-4 0,5-5 0,5-1 0,1-1 0,3-1 0,3-4 0,4-5 0,13-13 0,17-14 0,5-4 0,2-1 0,-14 13 0,-17 13 0,-9 10 0,-11 12 0,-9 7 0,-5 3 0,3-4 0,6-4 0,7-8 0,8-6 0,4-4 0,4-2 0,0 0 0,-2 3 0,-2 2 0,-6 5 0,-5 11 0,-10 14 0,-11 16 0,-3 4 0,-3 5 0,5-9 0,9-14 0,8-12 0,11-18 0,5-9 0,-2 5 0,-4 3 0,-10 11 0,-9 4 0,-5 2 0,2-3 0,10-9 0,17-16 0,13-13 0,12-10 0,2-1 0,-6 9 0,-7 8 0,-10 12 0,-7 5 0,-8 10 0,-6 5 0,-5 4 0,1 0 0,4-5 0,7-5 0,4-4 0,2-1 0,-1 1 0,-4 4 0,-7 4 0,-7 3 0,-3 3 0,1-4 0,6-2 0,8-6 0,7-3 0,4-2 0,4-1 0,1-1 0,-1 0 0,-3 0 0,-4 2 0,-8 4 0,-2 1 0,-7 3 0,1-1 0,3-2 0,2 0 0,3-1 0,1-1 0,0 0 0,-1 0 0,-3 0 0,-1 1 0,0-2 0,-2 1 0,2-1 0,2 0 0,5-1 0,1 0 0,1 1 0,-2-1 0,-1 0 0,0 1 0,2 0 0,1 0 0,-2 0 0,0 0 0,-1 0 0,1 0 0,2-1 0,0 0 0,0 0 0,1 0 0,1-1 0,1-2 0,0 0 0,-1 0 0,1-2 0,0 3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82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31.583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47.476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47.477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6:47.478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12:11:48.822"/>
    </inkml:context>
    <inkml:brush xml:id="br0">
      <inkml:brushProperty name="width" value="0.1" units="cm"/>
      <inkml:brushProperty name="height" value="0.1" units="cm"/>
      <inkml:brushProperty name="color" value="#5890AF"/>
    </inkml:brush>
  </inkml:definitions>
  <inkml:trace contextRef="#ctx0" brushRef="#br0">9 1 24575,'-9'311'0,"16"-43"0,0-47 0,-12 86-1365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11:13:56.343"/>
    </inkml:context>
    <inkml:brush xml:id="br0">
      <inkml:brushProperty name="width" value="0.035" units="cm"/>
      <inkml:brushProperty name="height" value="0.035" units="cm"/>
      <inkml:brushProperty name="color" value="#779B9B"/>
    </inkml:brush>
  </inkml:definitions>
  <inkml:trace contextRef="#ctx0" brushRef="#br0">26 220 24575,'-2'2'0,"0"-1"0,2-2 0,0 0 0,0-3 0,-1 0 0,1-1 0,0 1 0,0-1 0,1 0 0,-1 1 0,1 0 0,0-1 0,0 1 0,0-2 0,0 0 0,0 0 0,0 1 0,0 0 0,0 2 0,0 1 0,-1 0 0,1 0 0,-1 0 0,0-1 0,1 1 0,-1 0 0,1-1 0,-1 1 0,0-1 0,1 1 0,-1 0 0,1-1 0,-1 1 0,0-1 0,0-1 0,0-1 0,0-1 0,-1 0 0,0-1 0,0 2 0,0 0 0,1 2 0,-1-1 0,0 1 0,1 0 0,-1-1 0,1 0 0,0-1 0,-1 1 0,1 0 0,0 0 0,0 1 0,0-1 0,0 2 0,1-1 0,-1 0 0,0 1 0,0 0 0,0-1 0,0 0 0,0-1 0,-1 1 0,0 1 0,0 2 0,-2 1 0,-1 2 0,0 2 0,0 0 0,1 0 0,1-1 0,0-1 0,1 1 0,0-1 0,1 1 0,-1-1 0,1 2 0,-1 1 0,1 2 0,0 0 0,0 0 0,1 0 0,0-2 0,0 0 0,0-2 0,0 0 0,0 0 0,0 0 0,0 0 0,1 2 0,-1 0 0,2 3 0,0 1 0,0 0 0,0-1 0,0-2 0,-1-2 0,0 1 0,0-1 0,0 1 0,0 1 0,1-1 0,-1 1 0,0 0 0,0-2 0,0 0 0,-1-1 0,0 0 0,1 0 0,-1 0 0,0-1 0,-1-2 0,-1-5 0,1 3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11:13:57.510"/>
    </inkml:context>
    <inkml:brush xml:id="br0">
      <inkml:brushProperty name="width" value="0.035" units="cm"/>
      <inkml:brushProperty name="height" value="0.035" units="cm"/>
      <inkml:brushProperty name="color" value="#779B9B"/>
    </inkml:brush>
  </inkml:definitions>
  <inkml:trace contextRef="#ctx0" brushRef="#br0">0 1 24575,'4'2'0,"-2"0"0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1:12:11.782"/>
    </inkml:context>
    <inkml:brush xml:id="br0">
      <inkml:brushProperty name="width" value="0.1" units="cm"/>
      <inkml:brushProperty name="height" value="0.1" units="cm"/>
      <inkml:brushProperty name="color" value="#5890AF"/>
    </inkml:brush>
  </inkml:definitions>
  <inkml:trace contextRef="#ctx0" brushRef="#br0">0 1 24575,'11'217'0,"1"14"0,-4-74 0,-3-48 0,-2-75 0,-1-1 0,-2 0 0,-6 55 0,3-59 16,1 0 0,2 41 0,1-24-1429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1:16:45.364"/>
    </inkml:context>
    <inkml:brush xml:id="br0">
      <inkml:brushProperty name="width" value="0.1" units="cm"/>
      <inkml:brushProperty name="height" value="0.1" units="cm"/>
      <inkml:brushProperty name="color" value="#5890AF"/>
    </inkml:brush>
  </inkml:definitions>
  <inkml:trace contextRef="#ctx0" brushRef="#br0">9 1 24575,'-9'311'0,"16"-43"0,0-47 0,-12 86-1365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1:05:47.721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4:31.828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5:55:18.219"/>
    </inkml:context>
    <inkml:brush xml:id="br0">
      <inkml:brushProperty name="width" value="0.2" units="cm"/>
      <inkml:brushProperty name="height" value="0.2" units="cm"/>
      <inkml:brushProperty name="color" value="#5890A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D5AC29-7F2A-6B4F-9393-CD33621E7A81}" type="datetimeFigureOut">
              <a:rPr lang="de-DE"/>
              <a:t>18.02.25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4994B3-383D-604D-87EB-F43229DE573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75334">
      <a:defRPr sz="14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>
      <a:defRPr sz="14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>
      <a:defRPr sz="14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>
      <a:defRPr sz="14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>
      <a:defRPr sz="14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>
      <a:defRPr sz="14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>
      <a:defRPr sz="14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>
      <a:defRPr sz="14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>
      <a:defRPr sz="1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C65F-9F7A-109A-EA9A-0530133219E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C5506E4-94B4-6C40-1214-C8A853000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A3B8F0-444F-406D-DF66-D2DE3C624F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F015A6-4A0E-E36B-E922-5AFEAB2EF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5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6773B-EA51-4618-7111-CB5B1B15D36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8EFEF7-CEBB-796D-BEC6-A7E65623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EE1E4F-8BD8-32B7-D58F-BC9E68FEC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0022F-6799-62DD-89A8-C59D41BF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1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6FE4B-EA0E-509E-B32F-B9CE4D706C8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E03106-73F1-91A6-91E3-3D77FFFD2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06EA0E-1255-6FF7-9A92-8C1981D70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FCA887-3ED2-93DC-C29C-1749A4871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51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C63AA-2D4A-D705-6C4F-341AD607754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528C921-9A0D-DB97-8975-7F2584B2C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CC400B-834B-BAE6-912B-FF646CC0B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C1C4E-3960-D666-C6D1-9AC50AD45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56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9D86E-8FD4-8761-489F-554339EA2F1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3D6DFA-7778-C5DD-06C2-E066B0275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A16748-E414-9458-A571-539572B66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75E143-9097-4071-15A6-7AA25C433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937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2DEDA-35FC-6C22-1D9B-FDD80050494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4E22E5-0649-12E7-6E57-BC16A4854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17CCD6-6596-3609-C56F-86E4A477E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B49894-C287-F6ED-04D3-ED2ECEED9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84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25971-8306-CD4D-B2DA-2F0EF85F3C3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824156-10CE-6D3C-C0AF-2AF8D0204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59E6EA-F66A-E130-D73A-AEFF9B358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A2D9D6-4C3F-849E-B969-9E218966A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207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7B0CC-BF1F-052A-6762-FFD25027E8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94A33D-D0D4-FDB7-E9CE-1838459EC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164801-EC71-F2D8-5288-C078A02B4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9A89AF-36EB-5A37-D00E-0BA9960A1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3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2101-7F8A-DD91-CA4D-D7EC89E0037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399168-B847-9BB8-66D9-EBE6B8157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A75AA3-D41F-8F00-C3FD-4E54ED96C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643383-B02B-27EF-CDB0-7FFBD2D37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8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D40A-3325-8B58-BDDF-B8076E9E271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7F8495-D152-2E90-C213-845AB58E6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075CA5-2FD6-8888-2486-E83F905E8F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A03DD5-9974-C8E0-FF39-A605D0193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C652B-5B24-16E1-123F-D8DA4EF945A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0141C8-4777-FBAF-9CAD-866027D94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B53739B-AFB9-404E-53A7-086F186C13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B0F9F8-06B7-C692-7157-E3E4DD5D4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56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5E83-852D-E8CC-FC16-C2B4230B38F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C56C84-1723-F1C6-04C5-61BBD28FE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36BC65-ACDA-765F-6A34-13478EAA3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80898-470D-960F-51E8-C89DB3EA7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5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49B3-36F6-2016-B9CA-87004B5DA92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7605AD-B196-A4F4-B398-8B16C6D65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78402A-91A7-1DCD-DE41-94506780F2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F35902-B99A-61CD-445A-AD3A0C1C6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01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A7E63-69B0-CBD3-2745-14E86655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9079BF-4E40-1E49-49F9-13F15292B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96E517-70B7-56A7-FBEC-DECEF18EB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F570E-C974-5DA4-1BE0-5F0B90267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94B3-383D-604D-87EB-F43229DE573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327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450AC-A4E7-ED18-C7FB-93269188215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208557-75AD-24D4-CBFE-4A600B6E4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228166-A08A-2974-EF7C-2163F7860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2AF624-9B5D-83CC-8010-0D4A70185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45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78731-AA0E-307A-655E-BBBE5B2EAE2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275108-7AC4-E40F-25D7-F9341C288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2CE232-F96E-E191-1C37-F5C3EAB244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3168A7-5C53-340D-7928-9058F644A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682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F82E-9FF6-D5CB-BB11-DDFFB192808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FF9454E-4CFC-1623-AFD5-6EC96AD77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F1C799-CF01-A6B2-7BC2-C856576B5A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782D07-E8C2-06B4-BD05-DCA3ACBFA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141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353BD-B50B-43C8-F32B-42BF22BB403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20AAB5-6759-52DA-1D7F-D99680347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2BE52D-4B0A-24DF-0293-C7A3AF14D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7525B6-9468-3C45-CA4A-5E2E58BCB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62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5334E-C6D5-9101-60C8-2282979FD6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61C1F3-268E-FA3A-8126-17C3CF492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F28BEE-4C75-652E-1A54-62E4B9DAD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D84D71-DC31-E172-0FA2-FF7B113AC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555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82D2-A85A-10E7-90BF-5BFCF1FC867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C5EF680-1A16-076E-E6A0-C410F7099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28C475-9BC9-096D-4540-6B0FF8933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9C0DF9-6CE5-BD6B-211E-C1D78F6BA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83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611D-B3CD-D0A3-E2AB-97240047029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F0CC45-1B26-99F2-7CD1-DA5DF19C2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660E28-5DE0-93BD-A9E8-5E8F8BC56C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130808-C89D-2D24-361D-B298326A5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15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152B6-C5E0-BAE4-8ECB-227668A46DC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9B8C9E-E0BD-8371-7EBD-55D773DC0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CBEB12D-1045-98E7-FBE1-41F21022E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B68E20-463A-E984-5872-BE9E00131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28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D907-F3E1-BB99-6A2B-EF836D719DB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F6510D-EF35-ACA1-6F8C-EDD866002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7FC636-F811-DF87-1221-E47FBEFFAC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ACD948-0862-AF2C-FB41-683144218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2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783B-921E-CD15-2EA8-7E4EDC99DE0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26ED76-BF38-987C-136C-AA7616CBD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CB1191-65D2-8EFF-F9EC-6778EBCEF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19980F-CA42-261F-8C98-7A70CD205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49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3A23-DBE6-175E-A9D7-11B26B0DAE2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A678C1-A39C-9F31-5089-0ADA88CA8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A1587F-CA7E-32A4-E870-CF1FCD2590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93998E-5A6B-B8A5-6C4D-231C9FEB7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4994B3-383D-604D-87EB-F43229DE573A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60120" y="1571309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5042854"/>
            <a:ext cx="9601200" cy="2318067"/>
          </a:xfrm>
        </p:spPr>
        <p:txBody>
          <a:bodyPr/>
          <a:lstStyle>
            <a:lvl1pPr marL="0" indent="0" algn="ctr">
              <a:buNone/>
              <a:defRPr sz="335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00"/>
            </a:lvl3pPr>
            <a:lvl4pPr marL="1920240" indent="0" algn="ctr">
              <a:buNone/>
              <a:defRPr sz="2250"/>
            </a:lvl4pPr>
            <a:lvl5pPr marL="2560320" indent="0" algn="ctr">
              <a:buNone/>
              <a:defRPr sz="2250"/>
            </a:lvl5pPr>
            <a:lvl6pPr marL="3200400" indent="0" algn="ctr">
              <a:buNone/>
              <a:defRPr sz="2250"/>
            </a:lvl6pPr>
            <a:lvl7pPr marL="3840480" indent="0" algn="ctr">
              <a:buNone/>
              <a:defRPr sz="2250"/>
            </a:lvl7pPr>
            <a:lvl8pPr marL="4480560" indent="0" algn="ctr">
              <a:buNone/>
              <a:defRPr sz="2250"/>
            </a:lvl8pPr>
            <a:lvl9pPr marL="5120640" indent="0" algn="ctr">
              <a:buNone/>
              <a:defRPr sz="22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161148" y="511175"/>
            <a:ext cx="2760345" cy="8136573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80113" y="511175"/>
            <a:ext cx="8121015" cy="8136573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73443" y="2393636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5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80111" y="2555876"/>
            <a:ext cx="5440680" cy="609187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80811" y="2555876"/>
            <a:ext cx="5440680" cy="609187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81778" y="511177"/>
            <a:ext cx="11041380" cy="1855788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1779" y="2353629"/>
            <a:ext cx="5415676" cy="1153477"/>
          </a:xfrm>
        </p:spPr>
        <p:txBody>
          <a:bodyPr anchor="b"/>
          <a:lstStyle>
            <a:lvl1pPr marL="0" indent="0">
              <a:buNone/>
              <a:defRPr sz="335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50" b="1"/>
            </a:lvl4pPr>
            <a:lvl5pPr marL="2560320" indent="0">
              <a:buNone/>
              <a:defRPr sz="2250" b="1"/>
            </a:lvl5pPr>
            <a:lvl6pPr marL="3200400" indent="0">
              <a:buNone/>
              <a:defRPr sz="2250" b="1"/>
            </a:lvl6pPr>
            <a:lvl7pPr marL="3840480" indent="0">
              <a:buNone/>
              <a:defRPr sz="2250" b="1"/>
            </a:lvl7pPr>
            <a:lvl8pPr marL="4480560" indent="0">
              <a:buNone/>
              <a:defRPr sz="2250" b="1"/>
            </a:lvl8pPr>
            <a:lvl9pPr marL="5120640" indent="0">
              <a:buNone/>
              <a:defRPr sz="225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81779" y="3507106"/>
            <a:ext cx="5415676" cy="515842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80812" y="2353629"/>
            <a:ext cx="5442347" cy="1153477"/>
          </a:xfrm>
        </p:spPr>
        <p:txBody>
          <a:bodyPr anchor="b"/>
          <a:lstStyle>
            <a:lvl1pPr marL="0" indent="0">
              <a:buNone/>
              <a:defRPr sz="335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50" b="1"/>
            </a:lvl4pPr>
            <a:lvl5pPr marL="2560320" indent="0">
              <a:buNone/>
              <a:defRPr sz="2250" b="1"/>
            </a:lvl5pPr>
            <a:lvl6pPr marL="3200400" indent="0">
              <a:buNone/>
              <a:defRPr sz="2250" b="1"/>
            </a:lvl6pPr>
            <a:lvl7pPr marL="3840480" indent="0">
              <a:buNone/>
              <a:defRPr sz="2250" b="1"/>
            </a:lvl7pPr>
            <a:lvl8pPr marL="4480560" indent="0">
              <a:buNone/>
              <a:defRPr sz="2250" b="1"/>
            </a:lvl8pPr>
            <a:lvl9pPr marL="5120640" indent="0">
              <a:buNone/>
              <a:defRPr sz="225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80812" y="3507106"/>
            <a:ext cx="5442347" cy="515842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81780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42347" y="1382398"/>
            <a:ext cx="6480811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5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81780" y="2880361"/>
            <a:ext cx="4128849" cy="5336223"/>
          </a:xfrm>
        </p:spPr>
        <p:txBody>
          <a:bodyPr/>
          <a:lstStyle>
            <a:lvl1pPr marL="0" indent="0">
              <a:buNone/>
              <a:defRPr sz="2250"/>
            </a:lvl1pPr>
            <a:lvl2pPr marL="640080" indent="0">
              <a:buNone/>
              <a:defRPr sz="195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81780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442347" y="1382398"/>
            <a:ext cx="6480811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35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81780" y="2880361"/>
            <a:ext cx="4128849" cy="5336223"/>
          </a:xfrm>
        </p:spPr>
        <p:txBody>
          <a:bodyPr/>
          <a:lstStyle>
            <a:lvl1pPr marL="0" indent="0">
              <a:buNone/>
              <a:defRPr sz="2250"/>
            </a:lvl1pPr>
            <a:lvl2pPr marL="640080" indent="0">
              <a:buNone/>
              <a:defRPr sz="195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80111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0111" y="2555876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80111" y="889889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039C0C-0ADB-1A45-A324-2536CA24DB14}" type="datetimeFigureOut">
              <a:rPr lang="de-DE"/>
              <a:t>18.02.25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240531" y="8898893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041131" y="889889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CC989-DF68-6D41-A3B6-E769BE16C95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80160">
        <a:lnSpc>
          <a:spcPct val="90000"/>
        </a:lnSpc>
        <a:spcBef>
          <a:spcPts val="0"/>
        </a:spcBef>
        <a:buNone/>
        <a:defRPr sz="6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>
        <a:lnSpc>
          <a:spcPct val="90000"/>
        </a:lnSpc>
        <a:spcBef>
          <a:spcPts val="1400"/>
        </a:spcBef>
        <a:buFont typeface="Arial"/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335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4160519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" Type="http://schemas.openxmlformats.org/officeDocument/2006/relationships/image" Target="../media/image1.png"/><Relationship Id="rId21" Type="http://schemas.openxmlformats.org/officeDocument/2006/relationships/customXml" Target="../ink/ink15.xml"/><Relationship Id="rId7" Type="http://schemas.openxmlformats.org/officeDocument/2006/relationships/image" Target="../media/image450.png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0.xml"/><Relationship Id="rId20" Type="http://schemas.openxmlformats.org/officeDocument/2006/relationships/customXml" Target="../ink/ink14.xml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49.svg"/><Relationship Id="rId24" Type="http://schemas.openxmlformats.org/officeDocument/2006/relationships/customXml" Target="../ink/ink18.xml"/><Relationship Id="rId5" Type="http://schemas.openxmlformats.org/officeDocument/2006/relationships/image" Target="../media/image440.png"/><Relationship Id="rId15" Type="http://schemas.openxmlformats.org/officeDocument/2006/relationships/customXml" Target="../ink/ink9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10" Type="http://schemas.openxmlformats.org/officeDocument/2006/relationships/image" Target="../media/image48.png"/><Relationship Id="rId19" Type="http://schemas.openxmlformats.org/officeDocument/2006/relationships/customXml" Target="../ink/ink13.xml"/><Relationship Id="rId31" Type="http://schemas.openxmlformats.org/officeDocument/2006/relationships/customXml" Target="../ink/ink25.xml"/><Relationship Id="rId4" Type="http://schemas.openxmlformats.org/officeDocument/2006/relationships/customXml" Target="../ink/ink5.xml"/><Relationship Id="rId9" Type="http://schemas.openxmlformats.org/officeDocument/2006/relationships/image" Target="../media/image47.svg"/><Relationship Id="rId14" Type="http://schemas.openxmlformats.org/officeDocument/2006/relationships/customXml" Target="../ink/ink8.xml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customXml" Target="../ink/ink3.xml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customXml" Target="../ink/ink2.xm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 dirty="0">
                <a:solidFill>
                  <a:srgbClr val="000000"/>
                </a:solidFill>
                <a:latin typeface="Grundschrift" panose="03010100010101010101" pitchFamily="66" charset="0"/>
                <a:ea typeface="Verdana"/>
                <a:cs typeface="Times New Roman"/>
              </a:rPr>
              <a:t>Materialpaket</a:t>
            </a:r>
            <a:endParaRPr lang="de-DE" sz="25100" dirty="0">
              <a:latin typeface="Grundschrift" panose="03010100010101010101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900" b="1" dirty="0">
                <a:solidFill>
                  <a:srgbClr val="7F7F7F"/>
                </a:solidFill>
                <a:latin typeface="Grundschrift" panose="03010100010101010101" pitchFamily="66" charset="0"/>
                <a:ea typeface="Verdana"/>
                <a:cs typeface="Times New Roman"/>
              </a:rPr>
              <a:t>Zehnereinmaleins</a:t>
            </a:r>
            <a:endParaRPr lang="de-DE" dirty="0">
              <a:latin typeface="Grundschrift" panose="03010100010101010101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9ECFC0-0666-7797-0542-119F44A3412D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57623" y="8761039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A1D0FBD4-30CB-22F0-8E0C-4ACB55AB8B89}"/>
              </a:ext>
            </a:extLst>
          </p:cNvPr>
          <p:cNvSpPr txBox="1"/>
          <p:nvPr/>
        </p:nvSpPr>
        <p:spPr bwMode="auto">
          <a:xfrm>
            <a:off x="10075512" y="8876720"/>
            <a:ext cx="2589983" cy="3843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F3A5BC-FBEA-4BF6-11E5-DB95E8F9DB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507697B-E01A-20B8-F860-88326D3A9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75707"/>
              </p:ext>
            </p:extLst>
          </p:nvPr>
        </p:nvGraphicFramePr>
        <p:xfrm>
          <a:off x="369539" y="134611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C543FCB2-523E-E86E-A7D8-8F1E5CB12607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Vertiefende Aufgabenstellung – Partneraufgaben mit Ergebnissen erkunden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- 7 -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56977E-7A91-0A5A-50B1-0F7D232DAC3A}"/>
              </a:ext>
            </a:extLst>
          </p:cNvPr>
          <p:cNvSpPr txBox="1"/>
          <p:nvPr/>
        </p:nvSpPr>
        <p:spPr bwMode="auto">
          <a:xfrm>
            <a:off x="10075512" y="8876720"/>
            <a:ext cx="2726087" cy="31635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63BBCFF8-E8B8-F8CF-55EC-5BF6B83C0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212517"/>
              </p:ext>
            </p:extLst>
          </p:nvPr>
        </p:nvGraphicFramePr>
        <p:xfrm>
          <a:off x="369539" y="4405812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1E3397A5-B0B5-D526-7D1B-0C47E84A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7882"/>
              </p:ext>
            </p:extLst>
          </p:nvPr>
        </p:nvGraphicFramePr>
        <p:xfrm>
          <a:off x="2405576" y="128810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D30F12AC-F9F4-733A-24E9-A512B251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33553"/>
              </p:ext>
            </p:extLst>
          </p:nvPr>
        </p:nvGraphicFramePr>
        <p:xfrm>
          <a:off x="2405576" y="4400011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50CF640-7DC7-5F11-FD2D-C9CE596B8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44133"/>
              </p:ext>
            </p:extLst>
          </p:nvPr>
        </p:nvGraphicFramePr>
        <p:xfrm>
          <a:off x="4441613" y="128810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A4D6C37D-9FED-4014-E299-59122C7CE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9793"/>
              </p:ext>
            </p:extLst>
          </p:nvPr>
        </p:nvGraphicFramePr>
        <p:xfrm>
          <a:off x="4441613" y="4400011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15EF38E3-88E1-BCF9-1FC2-C6273B945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62812"/>
              </p:ext>
            </p:extLst>
          </p:nvPr>
        </p:nvGraphicFramePr>
        <p:xfrm>
          <a:off x="6474656" y="128810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ACA0CC60-9662-6F7D-DBC2-7BE5C104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82273"/>
              </p:ext>
            </p:extLst>
          </p:nvPr>
        </p:nvGraphicFramePr>
        <p:xfrm>
          <a:off x="6474656" y="4400011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E09331ED-4C28-C454-A35E-DF6E2DBE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89357"/>
              </p:ext>
            </p:extLst>
          </p:nvPr>
        </p:nvGraphicFramePr>
        <p:xfrm>
          <a:off x="8507699" y="128810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F20C703B-A996-7D15-A291-9EAE2365D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5378"/>
              </p:ext>
            </p:extLst>
          </p:nvPr>
        </p:nvGraphicFramePr>
        <p:xfrm>
          <a:off x="8507699" y="4400011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F97052D4-1F86-EB5F-D8B3-C18E13CAB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69850"/>
              </p:ext>
            </p:extLst>
          </p:nvPr>
        </p:nvGraphicFramePr>
        <p:xfrm>
          <a:off x="10536203" y="114235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428A14F-7172-A2BC-242F-7ED72A821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5882"/>
              </p:ext>
            </p:extLst>
          </p:nvPr>
        </p:nvGraphicFramePr>
        <p:xfrm>
          <a:off x="10536203" y="4385436"/>
          <a:ext cx="1883942" cy="40268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3942">
                  <a:extLst>
                    <a:ext uri="{9D8B030D-6E8A-4147-A177-3AD203B41FA5}">
                      <a16:colId xmlns:a16="http://schemas.microsoft.com/office/drawing/2014/main" val="145121673"/>
                    </a:ext>
                  </a:extLst>
                </a:gridCol>
              </a:tblGrid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4289"/>
                  </a:ext>
                </a:extLst>
              </a:tr>
              <a:tr h="1014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9739"/>
                  </a:ext>
                </a:extLst>
              </a:tr>
              <a:tr h="9904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0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0770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52A61E7-3859-8E0A-123B-614D7FF5DE0F}"/>
              </a:ext>
            </a:extLst>
          </p:cNvPr>
          <p:cNvSpPr txBox="1"/>
          <p:nvPr/>
        </p:nvSpPr>
        <p:spPr bwMode="auto">
          <a:xfrm>
            <a:off x="351788" y="3369558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210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1098C7-8450-128D-B9CD-0817F8E97F78}"/>
              </a:ext>
            </a:extLst>
          </p:cNvPr>
          <p:cNvSpPr txBox="1"/>
          <p:nvPr/>
        </p:nvSpPr>
        <p:spPr bwMode="auto">
          <a:xfrm>
            <a:off x="4477246" y="3369557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21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7D0B83-F3B7-9BD5-2244-BF4FAAFFA020}"/>
              </a:ext>
            </a:extLst>
          </p:cNvPr>
          <p:cNvSpPr txBox="1"/>
          <p:nvPr/>
        </p:nvSpPr>
        <p:spPr bwMode="auto">
          <a:xfrm>
            <a:off x="10518452" y="3326283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160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5F1EDC-EAB5-2BAD-E695-85264144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13608" y="1397370"/>
            <a:ext cx="1867878" cy="4669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AABB37-BDB9-16B8-1633-B0E83861A7F1}"/>
              </a:ext>
            </a:extLst>
          </p:cNvPr>
          <p:cNvSpPr txBox="1"/>
          <p:nvPr/>
        </p:nvSpPr>
        <p:spPr bwMode="auto">
          <a:xfrm>
            <a:off x="4459970" y="2307364"/>
            <a:ext cx="1840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51861B-6FE3-9CBF-D31A-5E8D1CE218A8}"/>
              </a:ext>
            </a:extLst>
          </p:cNvPr>
          <p:cNvSpPr txBox="1"/>
          <p:nvPr/>
        </p:nvSpPr>
        <p:spPr bwMode="auto">
          <a:xfrm>
            <a:off x="8507699" y="2287201"/>
            <a:ext cx="1883941" cy="71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Dreißiger.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02F4BE6-C71A-1CF3-E7E5-09CDD74897B7}"/>
              </a:ext>
            </a:extLst>
          </p:cNvPr>
          <p:cNvSpPr txBox="1"/>
          <p:nvPr/>
        </p:nvSpPr>
        <p:spPr bwMode="auto">
          <a:xfrm>
            <a:off x="409376" y="4630277"/>
            <a:ext cx="185740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B045137-9B4F-D92C-A0F9-3FDC183BB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7056" y="5438155"/>
            <a:ext cx="702454" cy="959636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9D9ED1A6-D1FB-4174-000C-BCD0DCD16811}"/>
              </a:ext>
            </a:extLst>
          </p:cNvPr>
          <p:cNvSpPr txBox="1"/>
          <p:nvPr/>
        </p:nvSpPr>
        <p:spPr bwMode="auto">
          <a:xfrm>
            <a:off x="6413734" y="2310492"/>
            <a:ext cx="188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2C86582B-0F27-066E-2150-693610F9A3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1" t="2668" r="1146" b="18791"/>
          <a:stretch/>
        </p:blipFill>
        <p:spPr bwMode="auto">
          <a:xfrm>
            <a:off x="4459970" y="5723140"/>
            <a:ext cx="1820999" cy="23058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7774D04-2372-65B6-9731-1A9232667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flipV="1">
            <a:off x="374933" y="1559924"/>
            <a:ext cx="1846828" cy="815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57EFA68-8DF7-E586-0E34-CFDA8D00E28A}"/>
              </a:ext>
            </a:extLst>
          </p:cNvPr>
          <p:cNvSpPr txBox="1"/>
          <p:nvPr/>
        </p:nvSpPr>
        <p:spPr bwMode="auto">
          <a:xfrm>
            <a:off x="6439023" y="28034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A17EF3-0565-9C4A-E656-FFDE7F5A9E6A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D5E3C50C-93CE-6FEE-6DA2-628306F1D7D1}"/>
              </a:ext>
            </a:extLst>
          </p:cNvPr>
          <p:cNvSpPr txBox="1"/>
          <p:nvPr/>
        </p:nvSpPr>
        <p:spPr bwMode="auto">
          <a:xfrm rot="16200000">
            <a:off x="-3506050" y="3828456"/>
            <a:ext cx="8293438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93C3509-02EF-76E0-FA7E-1E1BBEF8C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94847" y="5659010"/>
            <a:ext cx="1287416" cy="51792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652F3B9-9BCE-5797-4C2F-3B05D30B445A}"/>
              </a:ext>
            </a:extLst>
          </p:cNvPr>
          <p:cNvSpPr txBox="1"/>
          <p:nvPr/>
        </p:nvSpPr>
        <p:spPr bwMode="auto">
          <a:xfrm>
            <a:off x="10577514" y="228466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Zwanziger.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9FB1713-5A33-5CD5-F8F2-4A1F33939D9A}"/>
              </a:ext>
            </a:extLst>
          </p:cNvPr>
          <p:cNvSpPr txBox="1"/>
          <p:nvPr/>
        </p:nvSpPr>
        <p:spPr bwMode="auto">
          <a:xfrm>
            <a:off x="4480189" y="461296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7903872-4F1D-B1B9-264C-4F7EA3144491}"/>
              </a:ext>
            </a:extLst>
          </p:cNvPr>
          <p:cNvSpPr txBox="1"/>
          <p:nvPr/>
        </p:nvSpPr>
        <p:spPr bwMode="auto">
          <a:xfrm>
            <a:off x="8558237" y="4583117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37D4F46-A709-D1AC-5863-95309B3D8335}"/>
              </a:ext>
            </a:extLst>
          </p:cNvPr>
          <p:cNvSpPr txBox="1"/>
          <p:nvPr/>
        </p:nvSpPr>
        <p:spPr bwMode="auto">
          <a:xfrm>
            <a:off x="6443232" y="7658081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8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623A58-454A-BFC7-4AEB-F863241A6D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" name="Grafik 122">
            <a:extLst>
              <a:ext uri="{FF2B5EF4-FFF2-40B4-BE49-F238E27FC236}">
                <a16:creationId xmlns:a16="http://schemas.microsoft.com/office/drawing/2014/main" id="{9382652F-5A8F-3BBC-8A3C-F6003374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8917536" y="3704311"/>
            <a:ext cx="960618" cy="44473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2B4EF258-8336-02C7-867C-AC70913D70EC}"/>
              </a:ext>
            </a:extLst>
          </p:cNvPr>
          <p:cNvSpPr/>
          <p:nvPr/>
        </p:nvSpPr>
        <p:spPr bwMode="auto">
          <a:xfrm>
            <a:off x="2507991" y="5652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F894B7F-FD4C-B58A-FD76-0ADB42E5C420}"/>
              </a:ext>
            </a:extLst>
          </p:cNvPr>
          <p:cNvSpPr txBox="1"/>
          <p:nvPr/>
        </p:nvSpPr>
        <p:spPr bwMode="auto">
          <a:xfrm>
            <a:off x="2577808" y="6988197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1BF3CB1-2C0B-C673-6091-725D0E8AF342}"/>
              </a:ext>
            </a:extLst>
          </p:cNvPr>
          <p:cNvSpPr/>
          <p:nvPr/>
        </p:nvSpPr>
        <p:spPr bwMode="auto">
          <a:xfrm>
            <a:off x="4487704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F57D7B-C68C-6A4A-A288-23BB6BF2943B}"/>
              </a:ext>
            </a:extLst>
          </p:cNvPr>
          <p:cNvSpPr/>
          <p:nvPr/>
        </p:nvSpPr>
        <p:spPr bwMode="auto">
          <a:xfrm>
            <a:off x="552739" y="56521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EB3EFC6-673E-48EA-D5E0-4C63E38EDBC3}"/>
              </a:ext>
            </a:extLst>
          </p:cNvPr>
          <p:cNvSpPr txBox="1"/>
          <p:nvPr/>
        </p:nvSpPr>
        <p:spPr bwMode="auto">
          <a:xfrm>
            <a:off x="2550887" y="5850593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8 ∙ 20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3925638-7A38-248B-C640-6F2A7D9FF52C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72002D4-9A7D-AB7A-5AC7-89520D8459C2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70EBB55-CC47-81B9-62A1-BB90E5D0D6E2}"/>
              </a:ext>
            </a:extLst>
          </p:cNvPr>
          <p:cNvSpPr txBox="1"/>
          <p:nvPr/>
        </p:nvSpPr>
        <p:spPr bwMode="auto">
          <a:xfrm>
            <a:off x="647990" y="467973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C8DB21-A7DB-0DEE-A781-7A8E26700D6B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08E6F61-E2C9-9D30-75C5-14892AEBFAE2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6011455-D88C-A770-0F17-AF5481D5C9A2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153A86A-628E-3F14-2658-BEB0CF34752B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DD98EC6-5FB3-CAF4-0A03-80E17A6A109E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C6EBB19-C2D4-3708-1D53-616CBA5179C4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AC28C14B-33CB-87FD-C7F5-98FF3DD4E690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4F89F54-106F-685E-A4FC-7D5207060B84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64E761A-D5B8-61F1-F2AB-5425AB2BD583}"/>
              </a:ext>
            </a:extLst>
          </p:cNvPr>
          <p:cNvSpPr txBox="1"/>
          <p:nvPr/>
        </p:nvSpPr>
        <p:spPr bwMode="auto">
          <a:xfrm>
            <a:off x="6489046" y="3557340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Zwanziger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1333ED57-6C65-571B-8E22-5C42580987EE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523EBC2C-D5F2-9586-31BD-BD148B726484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46815815-E5F8-DE67-B01E-26955CF33E1D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9353367-13BD-659A-E9AA-986B95425CD3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C50B023-0044-D3F4-810C-09484822B5B1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C71DCB19-5620-3871-30EC-8402E2567FAE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2ED232-A654-A526-CCC4-5674D31E4C42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606C40EC-B899-F5AA-2EAD-301AAD76D5D4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2C4DAEAC-6848-98A0-4883-856BEB20D5B0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F8D82186-67ED-1E7E-6A08-2EBB6CDF9EDE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31451F0F-32A3-4B8B-6CCA-C6D75A3566D0}"/>
              </a:ext>
            </a:extLst>
          </p:cNvPr>
          <p:cNvSpPr txBox="1"/>
          <p:nvPr/>
        </p:nvSpPr>
        <p:spPr bwMode="auto">
          <a:xfrm>
            <a:off x="6508468" y="589917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C078700F-D155-5E2C-A120-2AA97B333D5C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6C6B5D3F-072C-6F46-D41D-8A2B7839EAA3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A4DA3C47-A283-634F-A53A-F2941D9EA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69423" y="2635947"/>
            <a:ext cx="1839384" cy="506639"/>
          </a:xfrm>
          <a:prstGeom prst="rect">
            <a:avLst/>
          </a:prstGeom>
        </p:spPr>
      </p:pic>
      <p:sp>
        <p:nvSpPr>
          <p:cNvPr id="138" name="Textfeld 137">
            <a:extLst>
              <a:ext uri="{FF2B5EF4-FFF2-40B4-BE49-F238E27FC236}">
                <a16:creationId xmlns:a16="http://schemas.microsoft.com/office/drawing/2014/main" id="{F430B2A5-43D1-D384-C6EA-6A87F6493F19}"/>
              </a:ext>
            </a:extLst>
          </p:cNvPr>
          <p:cNvSpPr txBox="1"/>
          <p:nvPr/>
        </p:nvSpPr>
        <p:spPr bwMode="auto">
          <a:xfrm>
            <a:off x="2209855" y="8859189"/>
            <a:ext cx="79353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Vertiefende Aufgabenstellung – Partneraufgaben mit Ergebnissen erkunden</a:t>
            </a:r>
            <a:endParaRPr lang="de-DE"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- 8 -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214F6-D9B6-5B76-96C5-6EA2ABF0F86C}"/>
              </a:ext>
            </a:extLst>
          </p:cNvPr>
          <p:cNvSpPr txBox="1"/>
          <p:nvPr/>
        </p:nvSpPr>
        <p:spPr bwMode="auto">
          <a:xfrm>
            <a:off x="10075512" y="8876721"/>
            <a:ext cx="2726087" cy="369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849AC0-E87D-D81C-D154-AB9175C95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829" y="5713925"/>
            <a:ext cx="201470" cy="86632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79F2BA6-183E-5901-977D-B3689DEC1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087" y="2411936"/>
            <a:ext cx="365553" cy="9242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8EB9106-9969-2E15-EE36-BB170090C970}"/>
              </a:ext>
            </a:extLst>
          </p:cNvPr>
          <p:cNvSpPr/>
          <p:nvPr/>
        </p:nvSpPr>
        <p:spPr bwMode="auto">
          <a:xfrm>
            <a:off x="10403980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6928F2-9D01-2EC5-A700-D8020D20F70A}"/>
              </a:ext>
            </a:extLst>
          </p:cNvPr>
          <p:cNvSpPr/>
          <p:nvPr/>
        </p:nvSpPr>
        <p:spPr bwMode="auto">
          <a:xfrm>
            <a:off x="10403168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8DAD6C-75DA-13E8-24AF-9485E9B6CD08}"/>
              </a:ext>
            </a:extLst>
          </p:cNvPr>
          <p:cNvSpPr txBox="1"/>
          <p:nvPr/>
        </p:nvSpPr>
        <p:spPr bwMode="auto">
          <a:xfrm>
            <a:off x="10376515" y="4721528"/>
            <a:ext cx="19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8C61B47-9D20-0364-7C10-82AFE7D9C9F8}"/>
              </a:ext>
            </a:extLst>
          </p:cNvPr>
          <p:cNvSpPr txBox="1"/>
          <p:nvPr/>
        </p:nvSpPr>
        <p:spPr bwMode="auto">
          <a:xfrm>
            <a:off x="556079" y="1465027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210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4020AC5-09B6-5263-7CD5-3F137DC87050}"/>
              </a:ext>
            </a:extLst>
          </p:cNvPr>
          <p:cNvSpPr txBox="1"/>
          <p:nvPr/>
        </p:nvSpPr>
        <p:spPr bwMode="auto">
          <a:xfrm>
            <a:off x="4503153" y="3657430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715DD47-70E9-9231-98A1-CC370CA7A291}"/>
              </a:ext>
            </a:extLst>
          </p:cNvPr>
          <p:cNvSpPr txBox="1"/>
          <p:nvPr/>
        </p:nvSpPr>
        <p:spPr bwMode="auto">
          <a:xfrm>
            <a:off x="6450599" y="1473499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629D152-CFC9-8D65-E278-135AC08AFC88}"/>
              </a:ext>
            </a:extLst>
          </p:cNvPr>
          <p:cNvSpPr txBox="1"/>
          <p:nvPr/>
        </p:nvSpPr>
        <p:spPr bwMode="auto">
          <a:xfrm>
            <a:off x="6453100" y="4761090"/>
            <a:ext cx="187887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2563DED-123C-8D74-B0AE-EC7B1D55EAEE}"/>
              </a:ext>
            </a:extLst>
          </p:cNvPr>
          <p:cNvSpPr txBox="1"/>
          <p:nvPr/>
        </p:nvSpPr>
        <p:spPr bwMode="auto">
          <a:xfrm>
            <a:off x="2448615" y="1457797"/>
            <a:ext cx="1899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2474AF1-CAC6-6D7A-B75A-7F18FDF7CB1B}"/>
              </a:ext>
            </a:extLst>
          </p:cNvPr>
          <p:cNvSpPr txBox="1"/>
          <p:nvPr/>
        </p:nvSpPr>
        <p:spPr bwMode="auto">
          <a:xfrm>
            <a:off x="8406959" y="2577670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300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9C8309-262C-7F5E-21F0-755651C03062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9C1AADE4-B035-387C-8207-886FC9A7BD9F}"/>
              </a:ext>
            </a:extLst>
          </p:cNvPr>
          <p:cNvSpPr txBox="1"/>
          <p:nvPr/>
        </p:nvSpPr>
        <p:spPr bwMode="auto">
          <a:xfrm rot="16200000">
            <a:off x="-2556757" y="4006247"/>
            <a:ext cx="6465519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B1F2E9-DA86-4A6C-07FB-90A7B9BA17E5}"/>
              </a:ext>
            </a:extLst>
          </p:cNvPr>
          <p:cNvSpPr txBox="1"/>
          <p:nvPr/>
        </p:nvSpPr>
        <p:spPr bwMode="auto">
          <a:xfrm>
            <a:off x="10369332" y="4702024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52079A-349B-16DD-7E59-07C2AA58EAFD}"/>
              </a:ext>
            </a:extLst>
          </p:cNvPr>
          <p:cNvSpPr txBox="1"/>
          <p:nvPr/>
        </p:nvSpPr>
        <p:spPr bwMode="auto">
          <a:xfrm>
            <a:off x="8465697" y="1438462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813DC0-70E8-410E-2016-546595F7DCD0}"/>
              </a:ext>
            </a:extLst>
          </p:cNvPr>
          <p:cNvSpPr txBox="1"/>
          <p:nvPr/>
        </p:nvSpPr>
        <p:spPr bwMode="auto">
          <a:xfrm>
            <a:off x="10369332" y="1410257"/>
            <a:ext cx="1913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99215A9-3337-5449-FBF9-FA12623508C2}"/>
              </a:ext>
            </a:extLst>
          </p:cNvPr>
          <p:cNvSpPr txBox="1"/>
          <p:nvPr/>
        </p:nvSpPr>
        <p:spPr bwMode="auto">
          <a:xfrm>
            <a:off x="2484133" y="4728980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CC1C23-5F32-AC63-471A-906330850CB5}"/>
              </a:ext>
            </a:extLst>
          </p:cNvPr>
          <p:cNvSpPr txBox="1"/>
          <p:nvPr/>
        </p:nvSpPr>
        <p:spPr bwMode="auto">
          <a:xfrm>
            <a:off x="8442185" y="4728980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A105166-3381-09C0-1112-B7A187F9C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16069" y="3636745"/>
            <a:ext cx="1667786" cy="67723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6842BFC8-7E64-4901-37B9-B6C62036D54D}"/>
              </a:ext>
            </a:extLst>
          </p:cNvPr>
          <p:cNvSpPr/>
          <p:nvPr/>
        </p:nvSpPr>
        <p:spPr bwMode="auto">
          <a:xfrm>
            <a:off x="6442956" y="56477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6B60085-A2B6-D3E2-BD75-182718204F85}"/>
              </a:ext>
            </a:extLst>
          </p:cNvPr>
          <p:cNvSpPr txBox="1"/>
          <p:nvPr/>
        </p:nvSpPr>
        <p:spPr bwMode="auto">
          <a:xfrm>
            <a:off x="10361785" y="3613452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21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50E82D0-0BF6-91D5-A74A-66D6A3D574B3}"/>
              </a:ext>
            </a:extLst>
          </p:cNvPr>
          <p:cNvSpPr/>
          <p:nvPr/>
        </p:nvSpPr>
        <p:spPr bwMode="auto">
          <a:xfrm>
            <a:off x="8439398" y="56453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69E8C5B-E164-4EA6-D16C-B869EBB093E2}"/>
              </a:ext>
            </a:extLst>
          </p:cNvPr>
          <p:cNvSpPr txBox="1"/>
          <p:nvPr/>
        </p:nvSpPr>
        <p:spPr bwMode="auto">
          <a:xfrm>
            <a:off x="653813" y="3590640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7D8CF64-C1EB-ED58-3C0E-477FAEAEC6AC}"/>
              </a:ext>
            </a:extLst>
          </p:cNvPr>
          <p:cNvSpPr/>
          <p:nvPr/>
        </p:nvSpPr>
        <p:spPr bwMode="auto">
          <a:xfrm>
            <a:off x="10406719" y="56479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8130083-511E-6B64-0BD5-CD2CF38A55E6}"/>
              </a:ext>
            </a:extLst>
          </p:cNvPr>
          <p:cNvSpPr txBox="1"/>
          <p:nvPr/>
        </p:nvSpPr>
        <p:spPr bwMode="auto">
          <a:xfrm>
            <a:off x="10440927" y="2568352"/>
            <a:ext cx="17107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sz="2000"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Zweier.</a:t>
            </a:r>
            <a:endParaRPr sz="2000" dirty="0">
              <a:latin typeface="Grundschrift" panose="03010100010101010101" pitchFamily="66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475AD6F-A571-7383-F059-83122F3BB5EA}"/>
              </a:ext>
            </a:extLst>
          </p:cNvPr>
          <p:cNvSpPr/>
          <p:nvPr/>
        </p:nvSpPr>
        <p:spPr bwMode="auto">
          <a:xfrm>
            <a:off x="567205" y="674685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0EBF904-1A12-E28C-A9B1-05FAAC236C12}"/>
              </a:ext>
            </a:extLst>
          </p:cNvPr>
          <p:cNvSpPr/>
          <p:nvPr/>
        </p:nvSpPr>
        <p:spPr bwMode="auto">
          <a:xfrm>
            <a:off x="2531669" y="67482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C599D2F-BC36-CD78-B39D-074835D2E5D1}"/>
              </a:ext>
            </a:extLst>
          </p:cNvPr>
          <p:cNvSpPr/>
          <p:nvPr/>
        </p:nvSpPr>
        <p:spPr bwMode="auto">
          <a:xfrm>
            <a:off x="4511382" y="67462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08D6B8D-A1C3-53B0-9C4E-CBC2BEFC47AE}"/>
              </a:ext>
            </a:extLst>
          </p:cNvPr>
          <p:cNvSpPr txBox="1"/>
          <p:nvPr/>
        </p:nvSpPr>
        <p:spPr bwMode="auto">
          <a:xfrm>
            <a:off x="2531669" y="2585336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16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6FC4845-B484-321F-8147-2D667B237529}"/>
              </a:ext>
            </a:extLst>
          </p:cNvPr>
          <p:cNvSpPr txBox="1"/>
          <p:nvPr/>
        </p:nvSpPr>
        <p:spPr bwMode="auto">
          <a:xfrm>
            <a:off x="8552305" y="5808087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7B01A14-8414-AD40-03B2-789EBB1494B1}"/>
              </a:ext>
            </a:extLst>
          </p:cNvPr>
          <p:cNvSpPr txBox="1"/>
          <p:nvPr/>
        </p:nvSpPr>
        <p:spPr bwMode="auto">
          <a:xfrm>
            <a:off x="4363314" y="5858101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9997D4A-7BEB-0C0F-26B6-8548802AD3C5}"/>
              </a:ext>
            </a:extLst>
          </p:cNvPr>
          <p:cNvSpPr txBox="1"/>
          <p:nvPr/>
        </p:nvSpPr>
        <p:spPr bwMode="auto">
          <a:xfrm>
            <a:off x="4513779" y="1447486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BF5DEE4E-ADCF-079F-90F6-96D0A7FD76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1298" y="2573208"/>
            <a:ext cx="1058002" cy="554192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73B61A83-132F-32F9-9C78-E4E2F6CD481B}"/>
              </a:ext>
            </a:extLst>
          </p:cNvPr>
          <p:cNvSpPr txBox="1"/>
          <p:nvPr/>
        </p:nvSpPr>
        <p:spPr bwMode="auto">
          <a:xfrm>
            <a:off x="10467692" y="5761986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Vierer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B32AA656-0527-7F74-4EED-EEA42ECCA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V="1">
            <a:off x="577621" y="7146347"/>
            <a:ext cx="1848760" cy="160691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DD14AE32-2B98-48BE-9743-F7A0593AB6B6}"/>
              </a:ext>
            </a:extLst>
          </p:cNvPr>
          <p:cNvSpPr txBox="1"/>
          <p:nvPr/>
        </p:nvSpPr>
        <p:spPr bwMode="auto">
          <a:xfrm>
            <a:off x="4578241" y="469700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1C6F71B-EBDF-09BD-B4FC-34E35D00F064}"/>
              </a:ext>
            </a:extLst>
          </p:cNvPr>
          <p:cNvSpPr txBox="1"/>
          <p:nvPr/>
        </p:nvSpPr>
        <p:spPr bwMode="auto">
          <a:xfrm>
            <a:off x="4486616" y="6942711"/>
            <a:ext cx="188394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80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823B57-3798-A7B1-C99B-8B1F03DDE8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19394FCA-1B21-FD52-2207-C9E3B969EB13}"/>
              </a:ext>
            </a:extLst>
          </p:cNvPr>
          <p:cNvSpPr txBox="1"/>
          <p:nvPr/>
        </p:nvSpPr>
        <p:spPr bwMode="auto">
          <a:xfrm>
            <a:off x="10075512" y="8876720"/>
            <a:ext cx="2726087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7F87508-A462-1182-B611-272A89039B52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F55CE1DD-0A3E-402C-A3A0-98EED416DD3B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5FE77B7-BAF1-8198-7919-0A0BB0B5C801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4455DEA-B52F-6EB4-88F0-6CF31E709A4E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6E20180-82CF-2473-8ACB-5A5460B71B48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BCA0E581-1783-BB87-0A99-E093F9DF7429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228F02EA-4F45-DB67-B105-76FB2ECA5D34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6E060CA-B477-6FC9-FFFB-AE33772E4861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AE1B2966-EFE6-118E-C8EF-7936386BFA58}"/>
              </a:ext>
            </a:extLst>
          </p:cNvPr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8454CCCB-4CD1-E974-F760-7C336EB0CF68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D42A2C1B-4F96-C4E2-4396-ED6131C2636F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FCC6E915-2A1E-3D91-7BF7-C259B8995411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2D76A195-03B4-E429-96CA-9C431932AC68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F7E9F71D-7A66-19F6-ADCF-CCDF74397547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135EFE54-F71F-7BAD-0C47-C5BFEF1D5EE9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FB381D56-1B0F-3B1E-25F0-E43686E98F07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62020D13-8136-119F-1A2E-772D94A87FD0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4990A90D-24F2-7071-6437-8963AECF6FE9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0145F9E1-230B-77A4-3485-DFFC0C8915E6}"/>
              </a:ext>
            </a:extLst>
          </p:cNvPr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44054653-1518-621F-E86B-015F3894255A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413CE0E4-7D97-EC93-78CC-AB473958DFBF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2ECB1631-BCDA-EE91-6902-D51FA4C317B9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9B03E61E-5511-1D16-E9EF-04F2E7844977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7E9001E3-B1BA-D79A-7C4F-B15A6A066BB2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75C00D88-94CE-1487-222C-AE4DFABE2594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hteck 42">
            <a:extLst>
              <a:ext uri="{FF2B5EF4-FFF2-40B4-BE49-F238E27FC236}">
                <a16:creationId xmlns:a16="http://schemas.microsoft.com/office/drawing/2014/main" id="{7641E15B-3FCE-B554-A492-4B5CB9305BFD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2A4BAE1B-1E5F-55D1-D638-5E4F2402C0E2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9F78D26B-EE2F-3ED9-ACD6-5AA2224E97F1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B47FC468-67DE-43CC-A247-E16D1FF9A59B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B500FA5F-4BE5-57C5-13C6-967F453ED511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17FBD73A-63BF-3323-11E9-5C98AF8A1CD1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>
            <a:extLst>
              <a:ext uri="{FF2B5EF4-FFF2-40B4-BE49-F238E27FC236}">
                <a16:creationId xmlns:a16="http://schemas.microsoft.com/office/drawing/2014/main" id="{B8177154-C65C-D067-BEAB-E757797681CC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E46D9D-5682-317E-049F-6D317391D46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D7A5AD9D-00F6-2044-0BD8-4FE8A4707BB6}"/>
              </a:ext>
            </a:extLst>
          </p:cNvPr>
          <p:cNvSpPr txBox="1"/>
          <p:nvPr/>
        </p:nvSpPr>
        <p:spPr bwMode="auto">
          <a:xfrm rot="16200000">
            <a:off x="-3352357" y="3996251"/>
            <a:ext cx="7840000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6257F6-3009-50A3-E413-7F677293EDDF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Vertiefende Aufgabenstellung – Zahlbilder zeichnen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- 9 -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B705529-928B-BAD0-0DF5-E6661EF0C289}"/>
              </a:ext>
            </a:extLst>
          </p:cNvPr>
          <p:cNvSpPr txBox="1"/>
          <p:nvPr/>
        </p:nvSpPr>
        <p:spPr bwMode="auto">
          <a:xfrm rot="5400000">
            <a:off x="11029672" y="1218514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D995351-EFF5-625C-9BBB-396891C477BF}"/>
              </a:ext>
            </a:extLst>
          </p:cNvPr>
          <p:cNvSpPr txBox="1"/>
          <p:nvPr/>
        </p:nvSpPr>
        <p:spPr bwMode="auto">
          <a:xfrm rot="5400000">
            <a:off x="11029671" y="3247346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8377DC-0A15-3001-80CC-E30115F1FD3C}"/>
              </a:ext>
            </a:extLst>
          </p:cNvPr>
          <p:cNvSpPr txBox="1"/>
          <p:nvPr/>
        </p:nvSpPr>
        <p:spPr bwMode="auto">
          <a:xfrm rot="5400000">
            <a:off x="8989086" y="5142531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8E1CA9B-50C7-12EF-3CDC-4555ED86681B}"/>
              </a:ext>
            </a:extLst>
          </p:cNvPr>
          <p:cNvSpPr txBox="1"/>
          <p:nvPr/>
        </p:nvSpPr>
        <p:spPr bwMode="auto">
          <a:xfrm rot="5400000">
            <a:off x="9011197" y="7100854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Sechziger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13BBD3F-5376-9FAB-1660-710142E6E314}"/>
              </a:ext>
            </a:extLst>
          </p:cNvPr>
          <p:cNvSpPr txBox="1"/>
          <p:nvPr/>
        </p:nvSpPr>
        <p:spPr bwMode="auto">
          <a:xfrm rot="5400000">
            <a:off x="7946708" y="1202412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2A7044E-FEAC-EC0D-4EE3-65F1D0E99ADA}"/>
              </a:ext>
            </a:extLst>
          </p:cNvPr>
          <p:cNvSpPr txBox="1"/>
          <p:nvPr/>
        </p:nvSpPr>
        <p:spPr bwMode="auto">
          <a:xfrm rot="5400000">
            <a:off x="5986861" y="3123055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E5CD6F-7D6A-4664-F3B3-331FD3084222}"/>
              </a:ext>
            </a:extLst>
          </p:cNvPr>
          <p:cNvSpPr txBox="1"/>
          <p:nvPr/>
        </p:nvSpPr>
        <p:spPr bwMode="auto">
          <a:xfrm rot="5400000">
            <a:off x="5953718" y="5110685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C8500B5-9C8C-F82F-279E-50135A8B85E8}"/>
              </a:ext>
            </a:extLst>
          </p:cNvPr>
          <p:cNvSpPr txBox="1"/>
          <p:nvPr/>
        </p:nvSpPr>
        <p:spPr bwMode="auto">
          <a:xfrm rot="5400000">
            <a:off x="7988669" y="7197224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1D046BB-1D81-175C-69A7-2216F79201B4}"/>
              </a:ext>
            </a:extLst>
          </p:cNvPr>
          <p:cNvSpPr txBox="1"/>
          <p:nvPr/>
        </p:nvSpPr>
        <p:spPr bwMode="auto">
          <a:xfrm rot="5400000">
            <a:off x="4949297" y="1239305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7989992-C075-D496-54F9-46AD058754F0}"/>
              </a:ext>
            </a:extLst>
          </p:cNvPr>
          <p:cNvSpPr txBox="1"/>
          <p:nvPr/>
        </p:nvSpPr>
        <p:spPr bwMode="auto">
          <a:xfrm rot="5400000">
            <a:off x="4949296" y="3114714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BC6222F-3946-D7FC-9E15-14A1A68D368F}"/>
              </a:ext>
            </a:extLst>
          </p:cNvPr>
          <p:cNvSpPr txBox="1"/>
          <p:nvPr/>
        </p:nvSpPr>
        <p:spPr bwMode="auto">
          <a:xfrm rot="5400000">
            <a:off x="2940414" y="5099707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E69DCA7-B3B4-E996-736F-1621B058D702}"/>
              </a:ext>
            </a:extLst>
          </p:cNvPr>
          <p:cNvSpPr txBox="1"/>
          <p:nvPr/>
        </p:nvSpPr>
        <p:spPr bwMode="auto">
          <a:xfrm rot="5400000">
            <a:off x="2940414" y="7097135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F70A69E-52D1-521A-F313-479133B0BAC8}"/>
              </a:ext>
            </a:extLst>
          </p:cNvPr>
          <p:cNvSpPr txBox="1"/>
          <p:nvPr/>
        </p:nvSpPr>
        <p:spPr bwMode="auto">
          <a:xfrm rot="5400000">
            <a:off x="1950145" y="1180466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2BCD5373-7E5F-3814-47E2-1EC5753CC150}"/>
              </a:ext>
            </a:extLst>
          </p:cNvPr>
          <p:cNvSpPr txBox="1"/>
          <p:nvPr/>
        </p:nvSpPr>
        <p:spPr bwMode="auto">
          <a:xfrm rot="5400000">
            <a:off x="1898592" y="5147108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F5F1B70-DD4D-45CF-3489-182ED7EBAC06}"/>
              </a:ext>
            </a:extLst>
          </p:cNvPr>
          <p:cNvSpPr txBox="1"/>
          <p:nvPr/>
        </p:nvSpPr>
        <p:spPr bwMode="auto">
          <a:xfrm rot="5400000">
            <a:off x="-82927" y="3112667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Zwanziger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D9A8068-9E1F-F55E-10EB-12CFE73B3D04}"/>
              </a:ext>
            </a:extLst>
          </p:cNvPr>
          <p:cNvSpPr txBox="1"/>
          <p:nvPr/>
        </p:nvSpPr>
        <p:spPr bwMode="auto">
          <a:xfrm rot="5400000">
            <a:off x="-103515" y="7097134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Vierziger 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CA19483-6B44-270B-C47A-2F977291D8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9486AFFE-7B8E-D744-81A9-B9760DA19E68}"/>
              </a:ext>
            </a:extLst>
          </p:cNvPr>
          <p:cNvSpPr txBox="1"/>
          <p:nvPr/>
        </p:nvSpPr>
        <p:spPr bwMode="auto">
          <a:xfrm>
            <a:off x="4539276" y="3574492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D712CA9-110B-6BB8-23CB-64838BBFA974}"/>
              </a:ext>
            </a:extLst>
          </p:cNvPr>
          <p:cNvSpPr txBox="1"/>
          <p:nvPr/>
        </p:nvSpPr>
        <p:spPr bwMode="auto">
          <a:xfrm>
            <a:off x="8461205" y="2555561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7D445BC-E4F9-AADE-609D-26B6AB1A7615}"/>
              </a:ext>
            </a:extLst>
          </p:cNvPr>
          <p:cNvSpPr txBox="1"/>
          <p:nvPr/>
        </p:nvSpPr>
        <p:spPr bwMode="auto">
          <a:xfrm>
            <a:off x="2589847" y="1511312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5BBF6D7-DBB5-A19C-3F80-B21F265CA5D8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6898893-3623-EEE8-4A4C-A14517BC582D}"/>
              </a:ext>
            </a:extLst>
          </p:cNvPr>
          <p:cNvSpPr txBox="1"/>
          <p:nvPr/>
        </p:nvSpPr>
        <p:spPr bwMode="auto">
          <a:xfrm>
            <a:off x="6483582" y="1431268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3C0F90-8F86-6545-8084-CF94EF151C88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5459AC-98A6-4CCB-3FEE-97267A3514D6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67C59EE-FB87-32E0-78C6-1492B7E1417F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B87F9149-3123-502F-ED36-AB4A599F3CAE}"/>
              </a:ext>
            </a:extLst>
          </p:cNvPr>
          <p:cNvSpPr txBox="1"/>
          <p:nvPr/>
        </p:nvSpPr>
        <p:spPr bwMode="auto">
          <a:xfrm>
            <a:off x="6489046" y="3557340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Zwanziger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0D8B2D17-75AC-2E56-EFA4-F5397E87BF2E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6149185C-9989-07F6-5779-9788EB673417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75BDB68E-7415-619E-5663-215C1DC74AF4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C34087EC-47E3-F00F-8000-2FD54BDEB1F0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8E169BE-D9A0-8726-BD84-83775004DF6F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5AB8F4B0-6AAD-E86A-6F05-49A3C456B397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2CF0E2FB-3838-CA57-9D0D-51433E65E248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A2DEB3C1-3F31-03D0-116A-22FAF9F000AD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67E24E75-8133-7E06-DEF9-B1C24905A300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B858A0FA-F86F-FBFE-8488-4B17BFE24915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4A3FA65B-8465-3C42-9C85-4B1C6ACDF10E}"/>
              </a:ext>
            </a:extLst>
          </p:cNvPr>
          <p:cNvSpPr txBox="1"/>
          <p:nvPr/>
        </p:nvSpPr>
        <p:spPr bwMode="auto">
          <a:xfrm>
            <a:off x="4464393" y="149445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7 ∙ 3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DEEF8FD-B606-BA53-CA8D-A6574F86665E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E028895E-8D8F-9112-BA7F-D5A031730985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FF530B9-666A-5AAB-FE0B-77770E10F8E7}"/>
              </a:ext>
            </a:extLst>
          </p:cNvPr>
          <p:cNvSpPr txBox="1"/>
          <p:nvPr/>
        </p:nvSpPr>
        <p:spPr bwMode="auto">
          <a:xfrm>
            <a:off x="2209855" y="8859189"/>
            <a:ext cx="79353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Vertiefende Aufgabenstellung – Zahlbilder zeichnen</a:t>
            </a:r>
            <a:endParaRPr lang="de-DE"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- 10 -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92813A-F1AD-85EC-2029-ABA584610A7D}"/>
              </a:ext>
            </a:extLst>
          </p:cNvPr>
          <p:cNvSpPr txBox="1"/>
          <p:nvPr/>
        </p:nvSpPr>
        <p:spPr bwMode="auto">
          <a:xfrm>
            <a:off x="10075512" y="8876720"/>
            <a:ext cx="2726087" cy="3693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BE457F-91DA-55D1-CA0A-6D4CB8AD09D5}"/>
              </a:ext>
            </a:extLst>
          </p:cNvPr>
          <p:cNvSpPr txBox="1"/>
          <p:nvPr/>
        </p:nvSpPr>
        <p:spPr bwMode="auto">
          <a:xfrm>
            <a:off x="10376515" y="4721528"/>
            <a:ext cx="19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728FBC1-70E7-C193-AB2A-751A58265E40}"/>
              </a:ext>
            </a:extLst>
          </p:cNvPr>
          <p:cNvSpPr txBox="1"/>
          <p:nvPr/>
        </p:nvSpPr>
        <p:spPr bwMode="auto">
          <a:xfrm>
            <a:off x="565915" y="366649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76F87E8-23FD-27AC-2EEE-A31E254FA4F8}"/>
              </a:ext>
            </a:extLst>
          </p:cNvPr>
          <p:cNvSpPr txBox="1"/>
          <p:nvPr/>
        </p:nvSpPr>
        <p:spPr bwMode="auto">
          <a:xfrm>
            <a:off x="4487318" y="2513356"/>
            <a:ext cx="190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7 Zwanziger.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52E1AA9-0438-9F59-6A57-0B1889893514}"/>
              </a:ext>
            </a:extLst>
          </p:cNvPr>
          <p:cNvSpPr txBox="1"/>
          <p:nvPr/>
        </p:nvSpPr>
        <p:spPr bwMode="auto">
          <a:xfrm>
            <a:off x="569738" y="2580449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C6B91A-C532-4C3F-F1CC-57AE9E27EF79}"/>
              </a:ext>
            </a:extLst>
          </p:cNvPr>
          <p:cNvSpPr txBox="1"/>
          <p:nvPr/>
        </p:nvSpPr>
        <p:spPr bwMode="auto">
          <a:xfrm>
            <a:off x="2511333" y="3674411"/>
            <a:ext cx="1913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1DDFB6-1A7A-60BB-58E7-A5583FD89C87}"/>
              </a:ext>
            </a:extLst>
          </p:cNvPr>
          <p:cNvSpPr txBox="1"/>
          <p:nvPr/>
        </p:nvSpPr>
        <p:spPr bwMode="auto">
          <a:xfrm>
            <a:off x="6456432" y="2582866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528DC22-F33C-F091-EDDF-29656E347621}"/>
              </a:ext>
            </a:extLst>
          </p:cNvPr>
          <p:cNvSpPr txBox="1"/>
          <p:nvPr/>
        </p:nvSpPr>
        <p:spPr bwMode="auto">
          <a:xfrm>
            <a:off x="620088" y="1440166"/>
            <a:ext cx="1883941" cy="71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Dreißiger.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943149C-539E-0DA1-40DD-5A2BF262B7FB}"/>
              </a:ext>
            </a:extLst>
          </p:cNvPr>
          <p:cNvSpPr txBox="1"/>
          <p:nvPr/>
        </p:nvSpPr>
        <p:spPr bwMode="auto">
          <a:xfrm>
            <a:off x="10405013" y="252400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C0301E3-11CD-8B78-6E4E-F0DBCC2C7883}"/>
              </a:ext>
            </a:extLst>
          </p:cNvPr>
          <p:cNvSpPr txBox="1"/>
          <p:nvPr/>
        </p:nvSpPr>
        <p:spPr bwMode="auto">
          <a:xfrm>
            <a:off x="2389964" y="2522211"/>
            <a:ext cx="188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59FF424-48DB-75D4-AFA2-A21F70B061B8}"/>
              </a:ext>
            </a:extLst>
          </p:cNvPr>
          <p:cNvSpPr txBox="1"/>
          <p:nvPr/>
        </p:nvSpPr>
        <p:spPr bwMode="auto">
          <a:xfrm>
            <a:off x="10428076" y="1461148"/>
            <a:ext cx="183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Sechser.</a:t>
            </a:r>
            <a:endParaRPr lang="de-DE" sz="2000" dirty="0">
              <a:latin typeface="Grundschrift" panose="03010100010101010101" pitchFamily="66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24E27157-F50D-9917-58B2-6E39CF1E7DC8}"/>
              </a:ext>
            </a:extLst>
          </p:cNvPr>
          <p:cNvSpPr txBox="1"/>
          <p:nvPr/>
        </p:nvSpPr>
        <p:spPr bwMode="auto">
          <a:xfrm>
            <a:off x="8493982" y="147272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F23BAE-7861-456D-DB64-6C2A108FA974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DA49B9AD-BC21-9A84-CB65-D202D513CA19}"/>
              </a:ext>
            </a:extLst>
          </p:cNvPr>
          <p:cNvSpPr txBox="1"/>
          <p:nvPr/>
        </p:nvSpPr>
        <p:spPr bwMode="auto">
          <a:xfrm rot="16200000">
            <a:off x="-2018098" y="3917484"/>
            <a:ext cx="5363837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7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F52593-21D7-1AAB-B3CC-D79156A6BD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A041128-0229-6557-487F-70E761436434}"/>
              </a:ext>
            </a:extLst>
          </p:cNvPr>
          <p:cNvSpPr txBox="1"/>
          <p:nvPr/>
        </p:nvSpPr>
        <p:spPr bwMode="auto">
          <a:xfrm>
            <a:off x="10075512" y="8876720"/>
            <a:ext cx="2589979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1C8B617-9940-08B2-7FEE-08113293705B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dirty="0">
                <a:latin typeface="Grundschrift" panose="03010100010101010101" pitchFamily="66" charset="0"/>
                <a:ea typeface="Verdana" panose="020B0604030504040204" pitchFamily="34" charset="0"/>
              </a:rPr>
              <a:t>Reduktion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- 11 -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F7AD0C-8214-AF0B-188C-CE869B1E9E9B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ternativer Prozess 1">
            <a:extLst>
              <a:ext uri="{FF2B5EF4-FFF2-40B4-BE49-F238E27FC236}">
                <a16:creationId xmlns:a16="http://schemas.microsoft.com/office/drawing/2014/main" id="{3154DB79-FE5C-6498-F9D8-64CD70639275}"/>
              </a:ext>
            </a:extLst>
          </p:cNvPr>
          <p:cNvSpPr/>
          <p:nvPr/>
        </p:nvSpPr>
        <p:spPr bwMode="auto">
          <a:xfrm>
            <a:off x="0" y="186301"/>
            <a:ext cx="12801600" cy="941891"/>
          </a:xfrm>
          <a:prstGeom prst="flowChartAlternateProcess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Reduktion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F3AF06-B424-978E-A467-C854A8A4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70604" y="1848272"/>
            <a:ext cx="8660391" cy="56886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BCD463-D27B-91FA-20D0-2CBEFED12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0380" t="14399" r="1774" b="52025"/>
          <a:stretch/>
        </p:blipFill>
        <p:spPr bwMode="auto">
          <a:xfrm>
            <a:off x="5567560" y="2667451"/>
            <a:ext cx="5009704" cy="1909960"/>
          </a:xfrm>
          <a:prstGeom prst="flowChartAlternateProcess">
            <a:avLst/>
          </a:prstGeom>
          <a:ln w="44450">
            <a:solidFill>
              <a:srgbClr val="779B9B"/>
            </a:solidFill>
          </a:ln>
        </p:spPr>
      </p:pic>
    </p:spTree>
    <p:extLst>
      <p:ext uri="{BB962C8B-B14F-4D97-AF65-F5344CB8AC3E}">
        <p14:creationId xmlns:p14="http://schemas.microsoft.com/office/powerpoint/2010/main" val="336028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ED816-9E28-2428-C6FD-EE015E02AA2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35F1984-E04D-8E33-B812-408A25BE227B}"/>
              </a:ext>
            </a:extLst>
          </p:cNvPr>
          <p:cNvSpPr txBox="1"/>
          <p:nvPr/>
        </p:nvSpPr>
        <p:spPr bwMode="auto">
          <a:xfrm>
            <a:off x="10075512" y="8876720"/>
            <a:ext cx="2726087" cy="45182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9A4E99-1C5E-E084-64AD-1D5668E91A63}"/>
              </a:ext>
            </a:extLst>
          </p:cNvPr>
          <p:cNvSpPr txBox="1"/>
          <p:nvPr/>
        </p:nvSpPr>
        <p:spPr bwMode="auto">
          <a:xfrm>
            <a:off x="2209855" y="8859189"/>
            <a:ext cx="79353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Partneraufgaben mit Darstellungskarten legen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- 12 - </a:t>
            </a:r>
            <a:endParaRPr sz="1200"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6D5C3E9-BD31-4A90-DA27-ED2960E8C2A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3D23CDD3-0138-DE95-884C-90E79D87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-29790" y="1034306"/>
            <a:ext cx="2908300" cy="2032000"/>
          </a:xfrm>
          <a:prstGeom prst="rect">
            <a:avLst/>
          </a:prstGeom>
        </p:spPr>
      </p:pic>
      <p:pic>
        <p:nvPicPr>
          <p:cNvPr id="5" name="Grafik 4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4EB1037-C103-AD1E-47B8-CCB81C1A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1842418" y="1034306"/>
            <a:ext cx="2908300" cy="2032000"/>
          </a:xfrm>
          <a:prstGeom prst="rect">
            <a:avLst/>
          </a:prstGeom>
        </p:spPr>
      </p:pic>
      <p:pic>
        <p:nvPicPr>
          <p:cNvPr id="6" name="Grafik 5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FEE86165-EA29-2ED6-B198-66EA8CCFD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6191615" y="1106314"/>
            <a:ext cx="2908300" cy="2032000"/>
          </a:xfrm>
          <a:prstGeom prst="rect">
            <a:avLst/>
          </a:prstGeom>
        </p:spPr>
      </p:pic>
      <p:pic>
        <p:nvPicPr>
          <p:cNvPr id="7" name="Grafik 6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6DC4E3A8-B538-72A7-EA16-AD7601FF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8063823" y="1106314"/>
            <a:ext cx="2908300" cy="203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B5BF6D8-6E98-98FB-0153-645901ADA6D4}"/>
              </a:ext>
            </a:extLst>
          </p:cNvPr>
          <p:cNvSpPr txBox="1"/>
          <p:nvPr/>
        </p:nvSpPr>
        <p:spPr bwMode="auto">
          <a:xfrm>
            <a:off x="508985" y="912168"/>
            <a:ext cx="194100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C7AD01-99A3-973E-BF6D-5561E493DCB6}"/>
              </a:ext>
            </a:extLst>
          </p:cNvPr>
          <p:cNvSpPr txBox="1"/>
          <p:nvPr/>
        </p:nvSpPr>
        <p:spPr bwMode="auto">
          <a:xfrm>
            <a:off x="563930" y="2568352"/>
            <a:ext cx="1831115" cy="7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FD3726-C77A-A970-9974-D751648B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4" r="585" b="20482"/>
          <a:stretch/>
        </p:blipFill>
        <p:spPr bwMode="auto">
          <a:xfrm>
            <a:off x="2512368" y="1920481"/>
            <a:ext cx="1601619" cy="20183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1B80D2-501D-63CB-3920-2AD459AB769B}"/>
              </a:ext>
            </a:extLst>
          </p:cNvPr>
          <p:cNvSpPr txBox="1"/>
          <p:nvPr/>
        </p:nvSpPr>
        <p:spPr bwMode="auto">
          <a:xfrm>
            <a:off x="6907821" y="2640360"/>
            <a:ext cx="15092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C7D63E2-3928-131B-39D4-5BA2ADD2D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762620" y="1801002"/>
            <a:ext cx="1582552" cy="6426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EBB1DF0-8B29-A886-BDAC-D36743CE53D5}"/>
              </a:ext>
            </a:extLst>
          </p:cNvPr>
          <p:cNvSpPr txBox="1"/>
          <p:nvPr/>
        </p:nvSpPr>
        <p:spPr bwMode="auto">
          <a:xfrm>
            <a:off x="8633048" y="984176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A294E7C-8C89-200D-CB89-114E695F8F77}"/>
              </a:ext>
            </a:extLst>
          </p:cNvPr>
          <p:cNvSpPr txBox="1"/>
          <p:nvPr/>
        </p:nvSpPr>
        <p:spPr bwMode="auto">
          <a:xfrm>
            <a:off x="643258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B638402-832F-98D2-D83E-11BF27F79ABF}"/>
              </a:ext>
            </a:extLst>
          </p:cNvPr>
          <p:cNvSpPr/>
          <p:nvPr/>
        </p:nvSpPr>
        <p:spPr>
          <a:xfrm>
            <a:off x="297658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9D618F-2C71-7A30-77E9-3E8EC523D382}"/>
              </a:ext>
            </a:extLst>
          </p:cNvPr>
          <p:cNvSpPr txBox="1"/>
          <p:nvPr/>
        </p:nvSpPr>
        <p:spPr bwMode="auto">
          <a:xfrm>
            <a:off x="6872880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F0E5900-6234-13D3-47E6-603C498A0F11}"/>
              </a:ext>
            </a:extLst>
          </p:cNvPr>
          <p:cNvSpPr/>
          <p:nvPr/>
        </p:nvSpPr>
        <p:spPr bwMode="auto">
          <a:xfrm>
            <a:off x="6527280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81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DE3C48-4D72-C574-9999-6126438882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5BEE35A-650D-3C14-964B-9FCA11EAD753}"/>
              </a:ext>
            </a:extLst>
          </p:cNvPr>
          <p:cNvSpPr txBox="1"/>
          <p:nvPr/>
        </p:nvSpPr>
        <p:spPr bwMode="auto">
          <a:xfrm>
            <a:off x="10075512" y="8876720"/>
            <a:ext cx="2589983" cy="3163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065DFE-1233-B228-CF8F-662E8E16986B}"/>
              </a:ext>
            </a:extLst>
          </p:cNvPr>
          <p:cNvSpPr txBox="1"/>
          <p:nvPr/>
        </p:nvSpPr>
        <p:spPr bwMode="auto">
          <a:xfrm>
            <a:off x="2209855" y="8859189"/>
            <a:ext cx="79353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Partneraufgaben mit Darstellungskarten legen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- 13 - </a:t>
            </a:r>
            <a:endParaRPr sz="1200"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AE84C07-5531-B1D6-A859-7480F689A58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39AF7D9-206E-D0AA-6D41-BCDBD1E91300}"/>
              </a:ext>
            </a:extLst>
          </p:cNvPr>
          <p:cNvSpPr txBox="1"/>
          <p:nvPr/>
        </p:nvSpPr>
        <p:spPr bwMode="auto">
          <a:xfrm>
            <a:off x="643258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941A822-D3BA-6340-147F-5DD9A17FF384}"/>
              </a:ext>
            </a:extLst>
          </p:cNvPr>
          <p:cNvSpPr/>
          <p:nvPr/>
        </p:nvSpPr>
        <p:spPr bwMode="auto">
          <a:xfrm>
            <a:off x="297658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422A7E-8C8E-61CA-5531-7891132E8B81}"/>
              </a:ext>
            </a:extLst>
          </p:cNvPr>
          <p:cNvSpPr txBox="1"/>
          <p:nvPr/>
        </p:nvSpPr>
        <p:spPr bwMode="auto">
          <a:xfrm>
            <a:off x="6872880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81ADC1-FA8E-A5FB-8CAE-175B67FA425C}"/>
              </a:ext>
            </a:extLst>
          </p:cNvPr>
          <p:cNvSpPr/>
          <p:nvPr/>
        </p:nvSpPr>
        <p:spPr bwMode="auto">
          <a:xfrm>
            <a:off x="6527280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8" name="Grafik 7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6E563B1-EDDD-6F6A-9F8C-E87021257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-29790" y="1034306"/>
            <a:ext cx="2908300" cy="2032000"/>
          </a:xfrm>
          <a:prstGeom prst="rect">
            <a:avLst/>
          </a:prstGeom>
        </p:spPr>
      </p:pic>
      <p:pic>
        <p:nvPicPr>
          <p:cNvPr id="9" name="Grafik 8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5C782AE6-2F8C-9700-DEBF-EB74FB40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1842418" y="1034306"/>
            <a:ext cx="2908300" cy="2032000"/>
          </a:xfrm>
          <a:prstGeom prst="rect">
            <a:avLst/>
          </a:prstGeom>
        </p:spPr>
      </p:pic>
      <p:pic>
        <p:nvPicPr>
          <p:cNvPr id="10" name="Grafik 9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22F012C8-0F89-8C68-1BA8-39A6D90E9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6234906" y="1077201"/>
            <a:ext cx="2908300" cy="2032000"/>
          </a:xfrm>
          <a:prstGeom prst="rect">
            <a:avLst/>
          </a:prstGeom>
        </p:spPr>
      </p:pic>
      <p:pic>
        <p:nvPicPr>
          <p:cNvPr id="11" name="Grafik 10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2A0CD15-95C1-CED0-7972-E18B5055E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8107114" y="1077201"/>
            <a:ext cx="2908300" cy="2032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8CFCEA9-DFC1-CE19-A689-209904760C36}"/>
              </a:ext>
            </a:extLst>
          </p:cNvPr>
          <p:cNvSpPr txBox="1"/>
          <p:nvPr/>
        </p:nvSpPr>
        <p:spPr bwMode="auto">
          <a:xfrm>
            <a:off x="508985" y="912168"/>
            <a:ext cx="194100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0F5217-DEF3-1797-F0CE-9422836C58DB}"/>
              </a:ext>
            </a:extLst>
          </p:cNvPr>
          <p:cNvSpPr txBox="1"/>
          <p:nvPr/>
        </p:nvSpPr>
        <p:spPr bwMode="auto">
          <a:xfrm>
            <a:off x="8631152" y="912168"/>
            <a:ext cx="194100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ED59955-CA86-B16C-B45D-A7B2023D15AD}"/>
              </a:ext>
            </a:extLst>
          </p:cNvPr>
          <p:cNvSpPr txBox="1"/>
          <p:nvPr/>
        </p:nvSpPr>
        <p:spPr bwMode="auto">
          <a:xfrm>
            <a:off x="2409445" y="2568352"/>
            <a:ext cx="1831115" cy="7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1DE0C1-68B7-D384-5F30-875659B27F76}"/>
              </a:ext>
            </a:extLst>
          </p:cNvPr>
          <p:cNvSpPr txBox="1"/>
          <p:nvPr/>
        </p:nvSpPr>
        <p:spPr bwMode="auto">
          <a:xfrm>
            <a:off x="8674141" y="2619980"/>
            <a:ext cx="1831115" cy="7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5A4320-E105-527D-D720-976FB2C89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5359" y="1780987"/>
            <a:ext cx="1058002" cy="5541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54C724C-1356-D828-0161-1805EF20A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45348" y="1834238"/>
            <a:ext cx="1287416" cy="5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FD10074-B311-CD78-2C98-F8ADB265D46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D1A684F-822E-E051-90EC-0CA6D5963441}"/>
              </a:ext>
            </a:extLst>
          </p:cNvPr>
          <p:cNvSpPr txBox="1"/>
          <p:nvPr/>
        </p:nvSpPr>
        <p:spPr bwMode="auto">
          <a:xfrm>
            <a:off x="10075512" y="8876720"/>
            <a:ext cx="2589983" cy="3163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CE1397-32C5-7DB7-EBCF-650079FBF243}"/>
              </a:ext>
            </a:extLst>
          </p:cNvPr>
          <p:cNvSpPr txBox="1"/>
          <p:nvPr/>
        </p:nvSpPr>
        <p:spPr bwMode="auto">
          <a:xfrm>
            <a:off x="2209855" y="8859189"/>
            <a:ext cx="79353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Partneraufgaben mit Darstellungskarten legen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- 14 - </a:t>
            </a:r>
            <a:endParaRPr sz="1200"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4355A68-622F-74CD-DC04-BFD1E6090E2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07E3403-570B-36B5-FDFF-CD4129CDA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-29790" y="1034306"/>
            <a:ext cx="2908300" cy="2032000"/>
          </a:xfrm>
          <a:prstGeom prst="rect">
            <a:avLst/>
          </a:prstGeom>
        </p:spPr>
      </p:pic>
      <p:pic>
        <p:nvPicPr>
          <p:cNvPr id="5" name="Grafik 4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BB1C0CEC-C85B-F189-3CF2-711DB4D9E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1842418" y="1034306"/>
            <a:ext cx="2908300" cy="2032000"/>
          </a:xfrm>
          <a:prstGeom prst="rect">
            <a:avLst/>
          </a:prstGeom>
        </p:spPr>
      </p:pic>
      <p:pic>
        <p:nvPicPr>
          <p:cNvPr id="6" name="Grafik 5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42024D69-9959-D23B-1146-F9DEDC8B8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6191615" y="1106314"/>
            <a:ext cx="2908300" cy="2032000"/>
          </a:xfrm>
          <a:prstGeom prst="rect">
            <a:avLst/>
          </a:prstGeom>
        </p:spPr>
      </p:pic>
      <p:pic>
        <p:nvPicPr>
          <p:cNvPr id="7" name="Grafik 6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3D76018D-ADC9-C6F5-D5E5-DB03315C9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8063823" y="1106314"/>
            <a:ext cx="2908300" cy="20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0ADD62-1D70-2784-E341-052A64ED3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17145" y="1874274"/>
            <a:ext cx="1451645" cy="4960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5B3727A-3240-EC06-4AAD-8DBB30E9C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86265" y="1655221"/>
            <a:ext cx="214352" cy="8232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B1652EA-97C3-F7F0-9577-1AC9E65C5D0F}"/>
              </a:ext>
            </a:extLst>
          </p:cNvPr>
          <p:cNvSpPr txBox="1"/>
          <p:nvPr/>
        </p:nvSpPr>
        <p:spPr bwMode="auto">
          <a:xfrm>
            <a:off x="525680" y="948450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2993CD-A6F2-D617-BE3A-BDA985D9F1FA}"/>
              </a:ext>
            </a:extLst>
          </p:cNvPr>
          <p:cNvSpPr txBox="1"/>
          <p:nvPr/>
        </p:nvSpPr>
        <p:spPr bwMode="auto">
          <a:xfrm>
            <a:off x="8567160" y="1014941"/>
            <a:ext cx="194100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C00519A-F63D-79E8-3C66-0C774B93067B}"/>
              </a:ext>
            </a:extLst>
          </p:cNvPr>
          <p:cNvSpPr txBox="1"/>
          <p:nvPr/>
        </p:nvSpPr>
        <p:spPr bwMode="auto">
          <a:xfrm>
            <a:off x="8633048" y="2672879"/>
            <a:ext cx="1872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sz="2000"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Zwanziger.</a:t>
            </a:r>
            <a:endParaRPr sz="2000" dirty="0">
              <a:latin typeface="Grundschrift" panose="03010100010101010101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4F455ED-1330-3658-CE40-802A5FA57C99}"/>
              </a:ext>
            </a:extLst>
          </p:cNvPr>
          <p:cNvSpPr txBox="1"/>
          <p:nvPr/>
        </p:nvSpPr>
        <p:spPr bwMode="auto">
          <a:xfrm>
            <a:off x="6747205" y="1016460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DC6C49-B1AE-FE40-82F9-14C208870CCC}"/>
              </a:ext>
            </a:extLst>
          </p:cNvPr>
          <p:cNvSpPr txBox="1"/>
          <p:nvPr/>
        </p:nvSpPr>
        <p:spPr bwMode="auto">
          <a:xfrm>
            <a:off x="643258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AC005C-5194-5BA0-1C75-68F53A41834A}"/>
              </a:ext>
            </a:extLst>
          </p:cNvPr>
          <p:cNvSpPr/>
          <p:nvPr/>
        </p:nvSpPr>
        <p:spPr bwMode="auto">
          <a:xfrm>
            <a:off x="297658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020424-C202-ED3E-25F6-512822A4CB20}"/>
              </a:ext>
            </a:extLst>
          </p:cNvPr>
          <p:cNvSpPr txBox="1"/>
          <p:nvPr/>
        </p:nvSpPr>
        <p:spPr bwMode="auto">
          <a:xfrm>
            <a:off x="6872880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AFE9E57-F278-B3B4-E9D6-D4651E52B716}"/>
              </a:ext>
            </a:extLst>
          </p:cNvPr>
          <p:cNvSpPr/>
          <p:nvPr/>
        </p:nvSpPr>
        <p:spPr bwMode="auto">
          <a:xfrm>
            <a:off x="6527280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6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15E41E0-6E01-BA92-5639-8054F3FA61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3680B8F-E97C-CA80-9DC5-2050D57894A9}"/>
              </a:ext>
            </a:extLst>
          </p:cNvPr>
          <p:cNvSpPr txBox="1"/>
          <p:nvPr/>
        </p:nvSpPr>
        <p:spPr bwMode="auto">
          <a:xfrm>
            <a:off x="10075512" y="8876720"/>
            <a:ext cx="2726087" cy="45182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ED6934-CF13-73A4-FC7F-BBDD1F68BF27}"/>
              </a:ext>
            </a:extLst>
          </p:cNvPr>
          <p:cNvSpPr txBox="1"/>
          <p:nvPr/>
        </p:nvSpPr>
        <p:spPr bwMode="auto">
          <a:xfrm>
            <a:off x="2209855" y="8859189"/>
            <a:ext cx="79353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Partneraufgaben mit Darstellungskarten legen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- 15 - </a:t>
            </a:r>
            <a:endParaRPr sz="1200"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37FA07E-B4CB-EFFF-D473-9B94F036D75A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3A691882-24CF-B261-83A5-3B2FF1057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-29790" y="1034306"/>
            <a:ext cx="2908300" cy="2032000"/>
          </a:xfrm>
          <a:prstGeom prst="rect">
            <a:avLst/>
          </a:prstGeom>
        </p:spPr>
      </p:pic>
      <p:pic>
        <p:nvPicPr>
          <p:cNvPr id="5" name="Grafik 4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1F05DD85-FDCB-F9E4-E20A-F95C7F1BF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1842418" y="1034306"/>
            <a:ext cx="2908300" cy="2032000"/>
          </a:xfrm>
          <a:prstGeom prst="rect">
            <a:avLst/>
          </a:prstGeom>
        </p:spPr>
      </p:pic>
      <p:pic>
        <p:nvPicPr>
          <p:cNvPr id="6" name="Grafik 5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DBB73D41-7A8C-B479-CE9B-C9F470BB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6191615" y="1062286"/>
            <a:ext cx="2908300" cy="2032000"/>
          </a:xfrm>
          <a:prstGeom prst="rect">
            <a:avLst/>
          </a:prstGeom>
        </p:spPr>
      </p:pic>
      <p:pic>
        <p:nvPicPr>
          <p:cNvPr id="7" name="Grafik 6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BED1A1DD-BC45-B02C-9F82-8AE4AE1F4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8063823" y="1062286"/>
            <a:ext cx="2908300" cy="203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0D55BF1-BF8E-28BC-433E-9C4DD8015EAE}"/>
              </a:ext>
            </a:extLst>
          </p:cNvPr>
          <p:cNvSpPr txBox="1"/>
          <p:nvPr/>
        </p:nvSpPr>
        <p:spPr bwMode="auto">
          <a:xfrm>
            <a:off x="2420157" y="91719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BDE36F-195B-8457-4C47-8EF5D9D08070}"/>
              </a:ext>
            </a:extLst>
          </p:cNvPr>
          <p:cNvSpPr txBox="1"/>
          <p:nvPr/>
        </p:nvSpPr>
        <p:spPr bwMode="auto">
          <a:xfrm>
            <a:off x="474138" y="91216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7740B0-F57D-1A49-9C7C-F20376E677AC}"/>
              </a:ext>
            </a:extLst>
          </p:cNvPr>
          <p:cNvSpPr txBox="1"/>
          <p:nvPr/>
        </p:nvSpPr>
        <p:spPr bwMode="auto">
          <a:xfrm>
            <a:off x="457050" y="2548213"/>
            <a:ext cx="187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Sechser.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CEE79BE-2ACC-480F-8488-6D62F21714AA}"/>
              </a:ext>
            </a:extLst>
          </p:cNvPr>
          <p:cNvSpPr txBox="1"/>
          <p:nvPr/>
        </p:nvSpPr>
        <p:spPr bwMode="auto">
          <a:xfrm>
            <a:off x="8548469" y="2634974"/>
            <a:ext cx="1939008" cy="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Dreißiger.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C6CB81E-3428-5EA2-CA06-A360F6F6594C}"/>
              </a:ext>
            </a:extLst>
          </p:cNvPr>
          <p:cNvSpPr txBox="1"/>
          <p:nvPr/>
        </p:nvSpPr>
        <p:spPr bwMode="auto">
          <a:xfrm>
            <a:off x="6755845" y="2652554"/>
            <a:ext cx="1941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Dreier.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1D1A8F-F0A2-B977-80AD-CF13CAD28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69703" y="1721967"/>
            <a:ext cx="313289" cy="79208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A58F56-BB11-9313-0130-38E8A995D215}"/>
              </a:ext>
            </a:extLst>
          </p:cNvPr>
          <p:cNvSpPr txBox="1"/>
          <p:nvPr/>
        </p:nvSpPr>
        <p:spPr bwMode="auto">
          <a:xfrm>
            <a:off x="643258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85837C7-B8EC-E24D-2382-3FE7076514B0}"/>
              </a:ext>
            </a:extLst>
          </p:cNvPr>
          <p:cNvSpPr/>
          <p:nvPr/>
        </p:nvSpPr>
        <p:spPr bwMode="auto">
          <a:xfrm>
            <a:off x="297658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33D4C65-09A9-3F28-A4E5-9E6335B13A0D}"/>
              </a:ext>
            </a:extLst>
          </p:cNvPr>
          <p:cNvSpPr txBox="1"/>
          <p:nvPr/>
        </p:nvSpPr>
        <p:spPr bwMode="auto">
          <a:xfrm>
            <a:off x="6872880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F5D1894-F7FA-93CA-D1A3-6D68C67A1BB5}"/>
              </a:ext>
            </a:extLst>
          </p:cNvPr>
          <p:cNvSpPr/>
          <p:nvPr/>
        </p:nvSpPr>
        <p:spPr bwMode="auto">
          <a:xfrm>
            <a:off x="6527280" y="537528"/>
            <a:ext cx="5976664" cy="81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5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F691208-EBB3-5049-5692-5A469F5BE63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27EF3704-F6AE-CE21-93C3-EABEEFA6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200000">
            <a:off x="4948554" y="2704762"/>
            <a:ext cx="960618" cy="44473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276B4FD-500C-337C-B98B-9351C769F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85855" y="1594637"/>
            <a:ext cx="1867878" cy="466969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DEB3AD39-366A-0F06-04F9-6C8EABA9EC0C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F4CCD0F-1430-EE5B-476B-995DFAEAE61E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681D295-4C9B-40B8-23D4-BBC396675A01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04F9F86-C645-E236-A140-54C500BE7EA7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E75D001-4FF5-E610-411C-25D015A4DE8A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5895B93-92DE-93F2-E700-4F5D44542DC4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210E64D-2708-9008-3590-ABA44CCAA045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D8D898C-2CFE-AF50-B528-99047A025B92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9FDC37B-9E4A-06D8-9E02-81168FAD47EB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9AD6137-DCBA-3BA7-ABCB-0F9E8D90B142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4F3C025-663D-8BA5-5AE8-E01F5490D3F8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52DCD9-ED98-A184-610B-6504DC4E12C2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18AB7E7-C4C5-A6F7-AE3F-82E0EB3800D7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EDB4A25-BB4A-4D98-C127-CA7A3D89F5F3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A54CC29-2F61-66B4-0417-43FF84F7A9C2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4794501-EC2C-9289-CD9F-ED31EB3F45AC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3712E45-92F5-9DBD-6894-8C3ABE8F3884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F534532-262A-EF56-51B7-394434C60AC0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57F74EC-150B-6587-D133-CE87D76D708B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8575622-9934-939E-B3AB-7073384A2EAB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7CF9908-58D7-6036-79A3-BF9D40EAF43F}"/>
              </a:ext>
            </a:extLst>
          </p:cNvPr>
          <p:cNvSpPr/>
          <p:nvPr/>
        </p:nvSpPr>
        <p:spPr bwMode="auto">
          <a:xfrm>
            <a:off x="10403980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72FECB4-A6A8-DBB5-21EE-4CC0F3D5C4BF}"/>
              </a:ext>
            </a:extLst>
          </p:cNvPr>
          <p:cNvSpPr/>
          <p:nvPr/>
        </p:nvSpPr>
        <p:spPr bwMode="auto">
          <a:xfrm>
            <a:off x="10403168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A09617A-2A49-EA69-25B0-AA9D3E15342A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C92459E-9D10-1477-4675-F5302C4A7011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B043C5C5-AAFC-F303-A0E0-D4C063D7E0A3}"/>
              </a:ext>
            </a:extLst>
          </p:cNvPr>
          <p:cNvSpPr txBox="1"/>
          <p:nvPr/>
        </p:nvSpPr>
        <p:spPr bwMode="auto">
          <a:xfrm>
            <a:off x="10075512" y="8876720"/>
            <a:ext cx="2726087" cy="45182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3FD5BA-984D-B61F-3814-C72EC1BBF108}"/>
              </a:ext>
            </a:extLst>
          </p:cNvPr>
          <p:cNvSpPr txBox="1"/>
          <p:nvPr/>
        </p:nvSpPr>
        <p:spPr bwMode="auto">
          <a:xfrm>
            <a:off x="583421" y="1523423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80A52F-E5D3-A4C9-6E30-3020982D1B56}"/>
              </a:ext>
            </a:extLst>
          </p:cNvPr>
          <p:cNvSpPr txBox="1"/>
          <p:nvPr/>
        </p:nvSpPr>
        <p:spPr bwMode="auto">
          <a:xfrm>
            <a:off x="599742" y="3589411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Zwanziger.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EE87AF-2A19-367E-F951-18BF93EC755B}"/>
              </a:ext>
            </a:extLst>
          </p:cNvPr>
          <p:cNvSpPr txBox="1"/>
          <p:nvPr/>
        </p:nvSpPr>
        <p:spPr bwMode="auto">
          <a:xfrm>
            <a:off x="8405808" y="1476642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45F948-DDE6-E37E-E756-06165208BA1F}"/>
              </a:ext>
            </a:extLst>
          </p:cNvPr>
          <p:cNvSpPr txBox="1"/>
          <p:nvPr/>
        </p:nvSpPr>
        <p:spPr bwMode="auto">
          <a:xfrm>
            <a:off x="8440379" y="2508842"/>
            <a:ext cx="1865872" cy="73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1F7C919-9564-182F-78BB-30546E6FD01F}"/>
              </a:ext>
            </a:extLst>
          </p:cNvPr>
          <p:cNvSpPr txBox="1"/>
          <p:nvPr/>
        </p:nvSpPr>
        <p:spPr bwMode="auto">
          <a:xfrm>
            <a:off x="2489641" y="150060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3B0B58F-B303-18C1-0D0A-278F3176DD11}"/>
              </a:ext>
            </a:extLst>
          </p:cNvPr>
          <p:cNvSpPr txBox="1"/>
          <p:nvPr/>
        </p:nvSpPr>
        <p:spPr bwMode="auto">
          <a:xfrm>
            <a:off x="2526581" y="2499359"/>
            <a:ext cx="1900443" cy="72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8A441BC-AB3D-656B-C3A2-35E5FFED9072}"/>
              </a:ext>
            </a:extLst>
          </p:cNvPr>
          <p:cNvSpPr txBox="1"/>
          <p:nvPr/>
        </p:nvSpPr>
        <p:spPr bwMode="auto">
          <a:xfrm>
            <a:off x="2514135" y="4669317"/>
            <a:ext cx="189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Vierer.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747CA63E-E89B-63F1-6AB4-C4C5DC6CD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V="1">
            <a:off x="10421571" y="2831710"/>
            <a:ext cx="1848760" cy="160691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F765F006-3E4E-DC81-6B58-2C66F8BA8CBE}"/>
              </a:ext>
            </a:extLst>
          </p:cNvPr>
          <p:cNvSpPr txBox="1"/>
          <p:nvPr/>
        </p:nvSpPr>
        <p:spPr bwMode="auto">
          <a:xfrm>
            <a:off x="8397960" y="363865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4AC4CAB-BF4D-FED2-B221-AE065057ACEE}"/>
              </a:ext>
            </a:extLst>
          </p:cNvPr>
          <p:cNvSpPr txBox="1"/>
          <p:nvPr/>
        </p:nvSpPr>
        <p:spPr bwMode="auto">
          <a:xfrm>
            <a:off x="4504450" y="3607136"/>
            <a:ext cx="1877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5287E0-243D-3F4D-DAD2-7D7CED67BF5B}"/>
              </a:ext>
            </a:extLst>
          </p:cNvPr>
          <p:cNvSpPr txBox="1"/>
          <p:nvPr/>
        </p:nvSpPr>
        <p:spPr bwMode="auto">
          <a:xfrm>
            <a:off x="4506246" y="4676950"/>
            <a:ext cx="187073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D6784F6-D1CA-6394-4733-C2C17435DB34}"/>
              </a:ext>
            </a:extLst>
          </p:cNvPr>
          <p:cNvSpPr txBox="1"/>
          <p:nvPr/>
        </p:nvSpPr>
        <p:spPr bwMode="auto">
          <a:xfrm>
            <a:off x="10366590" y="365638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19DE57AA-452F-AA8A-603A-B1A15AE876D1}"/>
              </a:ext>
            </a:extLst>
          </p:cNvPr>
          <p:cNvSpPr txBox="1"/>
          <p:nvPr/>
        </p:nvSpPr>
        <p:spPr bwMode="auto">
          <a:xfrm>
            <a:off x="10389360" y="1427398"/>
            <a:ext cx="190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7 Zwanziger.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71DB7D8-FE42-36AE-6CF5-3BD58735051F}"/>
              </a:ext>
            </a:extLst>
          </p:cNvPr>
          <p:cNvSpPr txBox="1"/>
          <p:nvPr/>
        </p:nvSpPr>
        <p:spPr bwMode="auto">
          <a:xfrm>
            <a:off x="6459008" y="1500605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D35C5065-0139-E548-D648-D2BD434E3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67986" y="2602997"/>
            <a:ext cx="1839384" cy="506639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D0D4E5F1-2748-83CA-CA00-704AFF9A5606}"/>
              </a:ext>
            </a:extLst>
          </p:cNvPr>
          <p:cNvSpPr txBox="1"/>
          <p:nvPr/>
        </p:nvSpPr>
        <p:spPr bwMode="auto">
          <a:xfrm>
            <a:off x="6443653" y="3680026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9FD4A123-919A-EF02-5577-C55CE7FD2B36}"/>
              </a:ext>
            </a:extLst>
          </p:cNvPr>
          <p:cNvSpPr txBox="1"/>
          <p:nvPr/>
        </p:nvSpPr>
        <p:spPr bwMode="auto">
          <a:xfrm>
            <a:off x="6453197" y="4699846"/>
            <a:ext cx="187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Sechziger.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D113F877-16B2-9061-963E-CEB69264F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69830" y="4573805"/>
            <a:ext cx="702454" cy="959636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010A825-CA5E-678D-F5BD-1D8754FD7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 flipV="1">
            <a:off x="2534745" y="3911270"/>
            <a:ext cx="1846828" cy="81529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84FEE01-AAB5-6B5D-6057-29CC2C0881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30631" y="5017177"/>
            <a:ext cx="1830639" cy="153564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E763EBB-FA85-6527-638E-284EF0331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796972" y="4696756"/>
            <a:ext cx="1130586" cy="7636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FCC224-6233-6C76-5A0A-8F6EDC333A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393102" y="2446818"/>
            <a:ext cx="201470" cy="86632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14C2579-36DC-73A3-DA10-2F253133BDD2}"/>
              </a:ext>
            </a:extLst>
          </p:cNvPr>
          <p:cNvSpPr txBox="1"/>
          <p:nvPr/>
        </p:nvSpPr>
        <p:spPr bwMode="auto">
          <a:xfrm>
            <a:off x="2209855" y="8859189"/>
            <a:ext cx="79353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Partneraufgaben mit Darstellungskarten legen</a:t>
            </a:r>
            <a:endParaRPr lang="de-DE"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- 16 - </a:t>
            </a:r>
            <a:endParaRPr lang="de-DE" sz="1200" dirty="0">
              <a:latin typeface="Grundschrift" panose="03010100010101010101" pitchFamily="66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0B0B79-3F06-8D81-92E0-A13E293D8320}"/>
              </a:ext>
            </a:extLst>
          </p:cNvPr>
          <p:cNvPicPr/>
          <p:nvPr/>
        </p:nvPicPr>
        <p:blipFill>
          <a:blip r:embed="rId12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B7EB6D5A-4308-482F-7D53-FFD3F6080EEB}"/>
              </a:ext>
            </a:extLst>
          </p:cNvPr>
          <p:cNvSpPr txBox="1"/>
          <p:nvPr/>
        </p:nvSpPr>
        <p:spPr bwMode="auto">
          <a:xfrm rot="16200000">
            <a:off x="-1394839" y="2848320"/>
            <a:ext cx="4247489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80110" y="624136"/>
            <a:ext cx="11041380" cy="99645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de-DE" sz="1900" b="1" dirty="0">
                <a:solidFill>
                  <a:srgbClr val="7F7F7F"/>
                </a:solidFill>
                <a:latin typeface="Grundschrift" panose="03010100010101010101" pitchFamily="66" charset="0"/>
                <a:ea typeface="Verdana"/>
                <a:cs typeface="Times New Roman"/>
              </a:rPr>
            </a:br>
            <a:r>
              <a:rPr lang="de-DE" sz="2300" b="1" dirty="0">
                <a:solidFill>
                  <a:srgbClr val="000000"/>
                </a:solidFill>
                <a:latin typeface="Grundschrift" panose="03010100010101010101" pitchFamily="66" charset="0"/>
                <a:ea typeface="Verdana"/>
                <a:cs typeface="Times New Roman"/>
              </a:rPr>
              <a:t>Materialpaket</a:t>
            </a:r>
            <a:br>
              <a:rPr lang="de-DE" sz="2300" b="1" dirty="0">
                <a:solidFill>
                  <a:srgbClr val="000000"/>
                </a:solidFill>
                <a:latin typeface="Grundschrift" panose="03010100010101010101" pitchFamily="66" charset="0"/>
                <a:ea typeface="Verdana"/>
                <a:cs typeface="Times New Roman"/>
              </a:rPr>
            </a:br>
            <a:r>
              <a:rPr lang="de-DE" sz="2300" b="1" dirty="0">
                <a:solidFill>
                  <a:srgbClr val="7F7F7F"/>
                </a:solidFill>
                <a:latin typeface="Grundschrift" panose="03010100010101010101" pitchFamily="66" charset="0"/>
                <a:ea typeface="Verdana"/>
                <a:cs typeface="Times New Roman"/>
              </a:rPr>
              <a:t>Zehnereinmaleins</a:t>
            </a:r>
            <a:br>
              <a:rPr lang="de-DE" dirty="0">
                <a:latin typeface="Grundschrift" panose="03010100010101010101" pitchFamily="66" charset="0"/>
              </a:rPr>
            </a:br>
            <a:endParaRPr lang="de-DE" b="1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49032" y="1620593"/>
            <a:ext cx="12091848" cy="6120923"/>
          </a:xfrm>
          <a:ln w="158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19088" indent="-319088">
              <a:tabLst>
                <a:tab pos="9998075" algn="l"/>
                <a:tab pos="10034588" algn="l"/>
                <a:tab pos="10658475" algn="l"/>
                <a:tab pos="11137900" algn="l"/>
              </a:tabLst>
              <a:defRPr/>
            </a:pPr>
            <a:endParaRPr lang="de-DE" sz="2600" dirty="0">
              <a:latin typeface="Grundschrift" panose="03010100010101010101" pitchFamily="66" charset="0"/>
            </a:endParaRPr>
          </a:p>
          <a:p>
            <a:pPr marL="319088" indent="-319088">
              <a:tabLst>
                <a:tab pos="9998075" algn="l"/>
                <a:tab pos="10034588" algn="l"/>
                <a:tab pos="10658475" algn="l"/>
                <a:tab pos="11137900" algn="l"/>
              </a:tabLst>
              <a:defRPr/>
            </a:pPr>
            <a:r>
              <a:rPr lang="de-DE" sz="2600" b="1" dirty="0">
                <a:latin typeface="Grundschrift" panose="03010100010101010101" pitchFamily="66" charset="0"/>
              </a:rPr>
              <a:t>Forschungszettel</a:t>
            </a:r>
            <a:r>
              <a:rPr lang="de-DE" sz="2600" dirty="0">
                <a:latin typeface="Grundschrift" panose="03010100010101010101" pitchFamily="66" charset="0"/>
              </a:rPr>
              <a:t> (anpassbar und individuell einsetzbar.	 S. 1 – 2</a:t>
            </a:r>
          </a:p>
          <a:p>
            <a:pPr marL="319088" indent="-319088">
              <a:tabLst>
                <a:tab pos="9998075" algn="l"/>
                <a:tab pos="10034588" algn="l"/>
                <a:tab pos="10658475" algn="l"/>
                <a:tab pos="11137900" algn="l"/>
              </a:tabLst>
              <a:defRPr/>
            </a:pPr>
            <a:r>
              <a:rPr lang="de-DE" sz="2600" b="1" dirty="0">
                <a:latin typeface="Grundschrift" panose="03010100010101010101" pitchFamily="66" charset="0"/>
              </a:rPr>
              <a:t>Basisaufgabe </a:t>
            </a:r>
            <a:r>
              <a:rPr lang="de-DE" sz="2600" dirty="0">
                <a:latin typeface="Grundschrift" panose="03010100010101010101" pitchFamily="66" charset="0"/>
              </a:rPr>
              <a:t>		  	  </a:t>
            </a:r>
          </a:p>
          <a:p>
            <a:pPr marL="640080" lvl="1" indent="0">
              <a:buNone/>
              <a:tabLst>
                <a:tab pos="9637713" algn="l"/>
                <a:tab pos="9950450" algn="l"/>
              </a:tabLst>
              <a:defRPr/>
            </a:pPr>
            <a:r>
              <a:rPr lang="de-DE" sz="2500" dirty="0">
                <a:solidFill>
                  <a:srgbClr val="000000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Findet Partneraufgaben. Vergleicht. Was fällt euch auf?</a:t>
            </a:r>
            <a:r>
              <a:rPr lang="de-DE" sz="2050" dirty="0">
                <a:solidFill>
                  <a:srgbClr val="000000"/>
                </a:solidFill>
                <a:latin typeface="Grundschrift" panose="03010100010101010101" pitchFamily="66" charset="0"/>
                <a:ea typeface="Times New Roman" panose="02020603050405020304" pitchFamily="18" charset="0"/>
              </a:rPr>
              <a:t>		  </a:t>
            </a:r>
            <a:r>
              <a:rPr lang="de-DE" sz="2500" dirty="0">
                <a:latin typeface="Grundschrift" panose="03010100010101010101" pitchFamily="66" charset="0"/>
              </a:rPr>
              <a:t>S. 3 </a:t>
            </a:r>
          </a:p>
          <a:p>
            <a:pPr marL="319088" indent="-319088">
              <a:tabLst>
                <a:tab pos="9637713" algn="l"/>
                <a:tab pos="9950450" algn="l"/>
              </a:tabLst>
              <a:defRPr/>
            </a:pPr>
            <a:r>
              <a:rPr lang="de-DE" sz="2600" b="1" dirty="0">
                <a:latin typeface="Grundschrift" panose="03010100010101010101" pitchFamily="66" charset="0"/>
              </a:rPr>
              <a:t>Vertiefende Aufgabenstellung </a:t>
            </a:r>
            <a:r>
              <a:rPr lang="de-DE" sz="2600" dirty="0">
                <a:latin typeface="Grundschrift" panose="03010100010101010101" pitchFamily="66" charset="0"/>
              </a:rPr>
              <a:t>		</a:t>
            </a:r>
          </a:p>
          <a:p>
            <a:pPr marL="17463" indent="608013">
              <a:buNone/>
              <a:tabLst>
                <a:tab pos="9993313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Partneraufgaben mit Ergebnissen erkunden.</a:t>
            </a:r>
            <a:r>
              <a:rPr lang="de-DE" sz="2600" dirty="0">
                <a:solidFill>
                  <a:srgbClr val="000000"/>
                </a:solidFill>
                <a:latin typeface="Grundschrift" panose="03010100010101010101" pitchFamily="66" charset="0"/>
                <a:ea typeface="Times New Roman" panose="02020603050405020304" pitchFamily="18" charset="0"/>
              </a:rPr>
              <a:t>	 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S.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 7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  </a:t>
            </a:r>
          </a:p>
          <a:p>
            <a:pPr marL="0" indent="625475">
              <a:buNone/>
              <a:tabLst>
                <a:tab pos="7494588" algn="l"/>
                <a:tab pos="9993313" algn="l"/>
                <a:tab pos="10575925" algn="l"/>
              </a:tabLst>
              <a:defRPr/>
            </a:pPr>
            <a:r>
              <a:rPr lang="de-DE" sz="2600" dirty="0">
                <a:latin typeface="Grundschrift" panose="03010100010101010101" pitchFamily="66" charset="0"/>
              </a:rPr>
              <a:t>Z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ahlbilder zeichnen.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		 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S. 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9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 </a:t>
            </a:r>
            <a:endParaRPr lang="de-DE" sz="2600" dirty="0">
              <a:latin typeface="Grundschrift" panose="03010100010101010101" pitchFamily="66" charset="0"/>
              <a:ea typeface="Times New Roman" panose="02020603050405020304" pitchFamily="18" charset="0"/>
            </a:endParaRPr>
          </a:p>
          <a:p>
            <a:pPr marL="319088" indent="-319088">
              <a:tabLst>
                <a:tab pos="7494588" algn="l"/>
                <a:tab pos="9993313" algn="l"/>
                <a:tab pos="10575925" algn="l"/>
              </a:tabLst>
              <a:defRPr/>
            </a:pPr>
            <a:r>
              <a:rPr lang="de-DE" sz="2600" b="1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Reduktion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 		</a:t>
            </a:r>
          </a:p>
          <a:p>
            <a:pPr marL="0" indent="625475">
              <a:buNone/>
              <a:tabLst>
                <a:tab pos="10034588" algn="l"/>
              </a:tabLst>
              <a:defRPr/>
            </a:pP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Partneraufgaben mit Darstellungskarten legen</a:t>
            </a:r>
            <a:r>
              <a:rPr lang="de-DE" sz="2600" dirty="0">
                <a:latin typeface="Grundschrift" panose="03010100010101010101" pitchFamily="66" charset="0"/>
              </a:rPr>
              <a:t>.	 S. 12</a:t>
            </a:r>
          </a:p>
          <a:p>
            <a:pPr marL="0" indent="625475">
              <a:buNone/>
              <a:tabLst>
                <a:tab pos="10034588" algn="l"/>
              </a:tabLst>
              <a:defRPr/>
            </a:pP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F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okus auf Kernaufgaben.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	 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S. 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17</a:t>
            </a:r>
          </a:p>
          <a:p>
            <a:pPr marL="0" indent="625475">
              <a:buNone/>
              <a:tabLst>
                <a:tab pos="9998075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Fokus auf das kleine Einmaleins</a:t>
            </a:r>
            <a:r>
              <a:rPr lang="de-DE" sz="2600" dirty="0">
                <a:solidFill>
                  <a:srgbClr val="000000"/>
                </a:solidFill>
                <a:latin typeface="Grundschrift" panose="03010100010101010101" pitchFamily="66" charset="0"/>
                <a:ea typeface="Times New Roman" panose="02020603050405020304" pitchFamily="18" charset="0"/>
              </a:rPr>
              <a:t>. 	 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S. 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19</a:t>
            </a:r>
            <a:endParaRPr lang="de-DE" sz="2600" dirty="0">
              <a:effectLst/>
              <a:latin typeface="Grundschrift" panose="03010100010101010101" pitchFamily="66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de-DE" sz="2600" b="1" dirty="0">
                <a:latin typeface="Grundschrift" panose="03010100010101010101" pitchFamily="66" charset="0"/>
              </a:rPr>
              <a:t>Erweiterung</a:t>
            </a:r>
            <a:r>
              <a:rPr lang="de-DE" sz="2600" dirty="0">
                <a:latin typeface="Grundschrift" panose="03010100010101010101" pitchFamily="66" charset="0"/>
              </a:rPr>
              <a:t> 						</a:t>
            </a:r>
          </a:p>
          <a:p>
            <a:pPr marL="625475" indent="-625475">
              <a:buNone/>
              <a:tabLst>
                <a:tab pos="660400" algn="l"/>
                <a:tab pos="9944100" algn="l"/>
              </a:tabLst>
              <a:defRPr/>
            </a:pP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	Partneraufgaben finden und mit Darstellungskarten legen.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	  </a:t>
            </a:r>
            <a:r>
              <a:rPr lang="de-DE" sz="2600" dirty="0">
                <a:latin typeface="Grundschrift" panose="03010100010101010101" pitchFamily="66" charset="0"/>
              </a:rPr>
              <a:t>S.  22  </a:t>
            </a:r>
          </a:p>
          <a:p>
            <a:pPr marL="0" indent="625475">
              <a:buNone/>
              <a:tabLst>
                <a:tab pos="9909175" algn="l"/>
              </a:tabLst>
              <a:defRPr/>
            </a:pPr>
            <a:r>
              <a:rPr lang="de-DE" sz="2600" dirty="0">
                <a:latin typeface="Grundschrift" panose="03010100010101010101" pitchFamily="66" charset="0"/>
              </a:rPr>
              <a:t>E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igene Partneraufgaben erfinden. 	  S.   23</a:t>
            </a:r>
            <a:endParaRPr lang="de-DE" sz="2600" dirty="0">
              <a:latin typeface="Grundschrift" panose="03010100010101010101" pitchFamily="66" charset="0"/>
              <a:ea typeface="Times New Roman" panose="02020603050405020304" pitchFamily="18" charset="0"/>
            </a:endParaRPr>
          </a:p>
          <a:p>
            <a:pPr marL="0" indent="679450">
              <a:buNone/>
              <a:tabLst>
                <a:tab pos="10086975" algn="l"/>
              </a:tabLst>
              <a:defRPr/>
            </a:pPr>
            <a:r>
              <a:rPr lang="de-DE" sz="2600" dirty="0" err="1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Zahlraum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 erweitern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.	</a:t>
            </a:r>
            <a:r>
              <a:rPr lang="de-DE" sz="2600" dirty="0">
                <a:effectLst/>
                <a:latin typeface="Grundschrift" panose="03010100010101010101" pitchFamily="66" charset="0"/>
                <a:ea typeface="Times New Roman" panose="02020603050405020304" pitchFamily="18" charset="0"/>
              </a:rPr>
              <a:t>S.  2</a:t>
            </a:r>
            <a:r>
              <a:rPr lang="de-DE" sz="2600" dirty="0">
                <a:latin typeface="Grundschrift" panose="03010100010101010101" pitchFamily="66" charset="0"/>
                <a:ea typeface="Times New Roman" panose="02020603050405020304" pitchFamily="18" charset="0"/>
              </a:rPr>
              <a:t>5</a:t>
            </a:r>
          </a:p>
          <a:p>
            <a:pPr>
              <a:defRPr/>
            </a:pP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DF199AA8-8EB1-44D9-7325-52CD6D60EA54}"/>
              </a:ext>
            </a:extLst>
          </p:cNvPr>
          <p:cNvSpPr txBox="1"/>
          <p:nvPr/>
        </p:nvSpPr>
        <p:spPr bwMode="auto">
          <a:xfrm>
            <a:off x="10075513" y="8876720"/>
            <a:ext cx="2726078" cy="3163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9" name="Grafik 8" descr="Drucker Silhouette">
            <a:extLst>
              <a:ext uri="{FF2B5EF4-FFF2-40B4-BE49-F238E27FC236}">
                <a16:creationId xmlns:a16="http://schemas.microsoft.com/office/drawing/2014/main" id="{210D5DA0-DE32-472F-66CA-DDFD09F6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2408" y="8465304"/>
            <a:ext cx="326542" cy="326542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13F5C6B2-91E5-E753-D038-03485A9916D3}"/>
              </a:ext>
            </a:extLst>
          </p:cNvPr>
          <p:cNvSpPr txBox="1"/>
          <p:nvPr/>
        </p:nvSpPr>
        <p:spPr bwMode="auto">
          <a:xfrm>
            <a:off x="0" y="8506506"/>
            <a:ext cx="12801591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400" b="1" dirty="0">
                <a:latin typeface="Grundschrift" panose="03010100010101010101" pitchFamily="66" charset="0"/>
                <a:ea typeface="Verdana"/>
                <a:cs typeface="Times New Roman"/>
              </a:rPr>
              <a:t>  Druckhinweis: Drucken Sie dieses Materialpaket bitte in A3 aus.</a:t>
            </a:r>
            <a:endParaRPr lang="de-DE" sz="4000" dirty="0">
              <a:latin typeface="Grundschrift" panose="03010100010101010101" pitchFamily="66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619CB7-18C3-36DC-E822-16A8A8EE2368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2D700F-7850-1ADB-B20E-577462D3E8C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B132A21F-B6C6-6C06-3C16-1A5A7BCBEE47}"/>
              </a:ext>
            </a:extLst>
          </p:cNvPr>
          <p:cNvSpPr txBox="1"/>
          <p:nvPr/>
        </p:nvSpPr>
        <p:spPr bwMode="auto">
          <a:xfrm>
            <a:off x="10075512" y="8876720"/>
            <a:ext cx="2589983" cy="388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B354DF1-82C2-64EA-3AB3-E73D7911FDF6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C8F5F1BA-EA75-5DA2-BFC8-5C7D6D7DB136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14F953-85D0-9E8D-308D-DF7148FCC1A8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F9FC5032-D10D-D108-8898-06AEAA926A03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51C4382-3545-7406-1429-8ECDE4B60950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BC6F55FA-7AD7-698B-7157-98FDB3AE5DD3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9A091A92-7920-F94A-0AA2-051B20A821A6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E1CE77C7-A3C7-B203-4C1E-25BDFB79E1AA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57234F6-DD1D-9432-AA63-6924EB36BBB9}"/>
              </a:ext>
            </a:extLst>
          </p:cNvPr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3B9F026E-94A9-B4E2-5D87-3BF01E522753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A0131C85-279A-D448-4A09-211DC835734F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4E8CEF9E-3CB6-78C4-B1FB-87AB53555D00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64B81826-7B8E-C7D7-E53F-E367F4BA0F04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B7081E5E-9ABF-3A14-BD7D-DF3F5C11C893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AB5034F-A3C6-A400-A0D9-CBF61F7198C7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3BD9E333-8325-8004-8A13-5E186D76D453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09A938E6-C5C9-BD56-9E56-9FBC8F0CBA85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083C7CE0-2CC8-EE69-A434-0287BAE828F1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B590AD74-43A4-E559-A1A4-2C7876FF8D2D}"/>
              </a:ext>
            </a:extLst>
          </p:cNvPr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72B26380-5D2A-759D-E08A-D531EE21007D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378BCCB6-CCE9-F5BC-ED57-2B7B7B28155F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B228601F-7EC9-2D3E-C412-74B7D0F76EC8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83B082E1-AC3F-F80E-C327-6FCF2239B9B5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3410A706-07CC-03BF-3EEC-1D791A5F2E53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60F0725-9D25-1310-B28D-AB8476BFD1EA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190E18DB-44F6-95CC-EA55-21945E90A01A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2464EA99-985D-13DF-E9FB-6EC5F939ABB1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7898ACFE-BA3C-3642-53DE-D0F2288D2BED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30E52DE7-5363-ADB5-849B-23E490B626F6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4B1EFC7-0FAE-4537-F5D2-CFCE17415F5F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06D8B0D-B993-E0E5-4177-6A8780414A36}"/>
              </a:ext>
            </a:extLst>
          </p:cNvPr>
          <p:cNvSpPr txBox="1"/>
          <p:nvPr/>
        </p:nvSpPr>
        <p:spPr bwMode="auto">
          <a:xfrm>
            <a:off x="2209855" y="8859189"/>
            <a:ext cx="7935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Fokus auf Kernaufgaben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- 17 -</a:t>
            </a:r>
          </a:p>
          <a:p>
            <a:pPr algn="ctr">
              <a:defRPr/>
            </a:pP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63E1B-16AC-78EF-9EA9-7911B9749A44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AC9C451-B63B-975F-A3BF-242010DF9FCC}"/>
              </a:ext>
            </a:extLst>
          </p:cNvPr>
          <p:cNvSpPr txBox="1"/>
          <p:nvPr/>
        </p:nvSpPr>
        <p:spPr bwMode="auto">
          <a:xfrm rot="5400000">
            <a:off x="2964435" y="1189126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6392179-74CF-5FA9-AF54-DBD2831F3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4643516" y="3346351"/>
            <a:ext cx="447624" cy="29560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E000A9B-7080-50FD-8BE0-41C95D59F534}"/>
              </a:ext>
            </a:extLst>
          </p:cNvPr>
          <p:cNvSpPr txBox="1"/>
          <p:nvPr/>
        </p:nvSpPr>
        <p:spPr bwMode="auto">
          <a:xfrm rot="5400000">
            <a:off x="4933397" y="3171617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1A34ACA-3413-06A1-DFEB-8F4E032460F2}"/>
              </a:ext>
            </a:extLst>
          </p:cNvPr>
          <p:cNvSpPr txBox="1"/>
          <p:nvPr/>
        </p:nvSpPr>
        <p:spPr bwMode="auto">
          <a:xfrm rot="5400000">
            <a:off x="7927168" y="1202412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2BFF14F-3976-533F-49A2-F5A877CA49D7}"/>
              </a:ext>
            </a:extLst>
          </p:cNvPr>
          <p:cNvSpPr txBox="1"/>
          <p:nvPr/>
        </p:nvSpPr>
        <p:spPr bwMode="auto">
          <a:xfrm rot="5400000">
            <a:off x="10950591" y="5230573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 ∙ 8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7F34073-18E5-571F-5E05-924C5349D261}"/>
              </a:ext>
            </a:extLst>
          </p:cNvPr>
          <p:cNvSpPr txBox="1"/>
          <p:nvPr/>
        </p:nvSpPr>
        <p:spPr bwMode="auto">
          <a:xfrm rot="5400000">
            <a:off x="9019890" y="517241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ist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 Achter.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graphicFrame>
        <p:nvGraphicFramePr>
          <p:cNvPr id="57" name="Tabelle 56">
            <a:extLst>
              <a:ext uri="{FF2B5EF4-FFF2-40B4-BE49-F238E27FC236}">
                <a16:creationId xmlns:a16="http://schemas.microsoft.com/office/drawing/2014/main" id="{6EECCEA5-1945-5DBE-5D10-F738A843FCF5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Rechteck 57">
            <a:extLst>
              <a:ext uri="{FF2B5EF4-FFF2-40B4-BE49-F238E27FC236}">
                <a16:creationId xmlns:a16="http://schemas.microsoft.com/office/drawing/2014/main" id="{2F0E73AA-6BE9-D539-3187-7FECAD1D42E0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91028A5B-476D-91E4-476F-CEF9FA32F7D4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Rechteck 61">
            <a:extLst>
              <a:ext uri="{FF2B5EF4-FFF2-40B4-BE49-F238E27FC236}">
                <a16:creationId xmlns:a16="http://schemas.microsoft.com/office/drawing/2014/main" id="{41F55BCD-386B-C335-D422-A944D5BCC953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64" name="Tabelle 63">
            <a:extLst>
              <a:ext uri="{FF2B5EF4-FFF2-40B4-BE49-F238E27FC236}">
                <a16:creationId xmlns:a16="http://schemas.microsoft.com/office/drawing/2014/main" id="{25799806-F427-9FA9-0CFF-EB1D4A63CA33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Rechteck 65">
            <a:extLst>
              <a:ext uri="{FF2B5EF4-FFF2-40B4-BE49-F238E27FC236}">
                <a16:creationId xmlns:a16="http://schemas.microsoft.com/office/drawing/2014/main" id="{62889276-7D47-98E0-4FC3-A5F08163C8E1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42" name="Untertitel 2">
            <a:extLst>
              <a:ext uri="{FF2B5EF4-FFF2-40B4-BE49-F238E27FC236}">
                <a16:creationId xmlns:a16="http://schemas.microsoft.com/office/drawing/2014/main" id="{B3C0910A-7C45-F736-1E6E-013D4BF94D0A}"/>
              </a:ext>
            </a:extLst>
          </p:cNvPr>
          <p:cNvSpPr txBox="1"/>
          <p:nvPr/>
        </p:nvSpPr>
        <p:spPr bwMode="auto">
          <a:xfrm rot="16200000">
            <a:off x="-3354683" y="3929025"/>
            <a:ext cx="7844653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3FC823C-8DAA-972E-B8C3-F160E76F8CE6}"/>
              </a:ext>
            </a:extLst>
          </p:cNvPr>
          <p:cNvSpPr txBox="1"/>
          <p:nvPr/>
        </p:nvSpPr>
        <p:spPr bwMode="auto">
          <a:xfrm rot="5400000">
            <a:off x="7935021" y="5197002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3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AE1F9444-96BE-C19B-B5EC-BE64B92D9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5400000">
            <a:off x="4362477" y="7064597"/>
            <a:ext cx="1009702" cy="920797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A627E3E5-E047-9BA3-8F65-790AB9F374DD}"/>
              </a:ext>
            </a:extLst>
          </p:cNvPr>
          <p:cNvSpPr txBox="1"/>
          <p:nvPr/>
        </p:nvSpPr>
        <p:spPr bwMode="auto">
          <a:xfrm rot="5400000">
            <a:off x="-23434" y="1134756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ist 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 Einer.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C60EF91-C625-B3E2-6D0D-6DB5FB8638FC}"/>
              </a:ext>
            </a:extLst>
          </p:cNvPr>
          <p:cNvSpPr txBox="1"/>
          <p:nvPr/>
        </p:nvSpPr>
        <p:spPr bwMode="auto">
          <a:xfrm rot="5400000">
            <a:off x="4948482" y="5248203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 ∙ 80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4F2910-2332-6E48-4999-09D2415B3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967353" y="3393287"/>
            <a:ext cx="1819241" cy="1693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4AD8CC-68C7-955B-AAB7-48DCEA50C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 rot="5400000">
            <a:off x="10118042" y="7441781"/>
            <a:ext cx="1590862" cy="16642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ABA41003-AEF1-8B41-3B2D-0AEE3CCF91AD}"/>
              </a:ext>
            </a:extLst>
          </p:cNvPr>
          <p:cNvSpPr txBox="1"/>
          <p:nvPr/>
        </p:nvSpPr>
        <p:spPr bwMode="auto">
          <a:xfrm rot="5400000">
            <a:off x="5971507" y="713241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Vierziger.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5E580B2-C951-4E25-5102-5869A2E0A966}"/>
              </a:ext>
            </a:extLst>
          </p:cNvPr>
          <p:cNvSpPr txBox="1"/>
          <p:nvPr/>
        </p:nvSpPr>
        <p:spPr bwMode="auto">
          <a:xfrm rot="5400000">
            <a:off x="2965301" y="5109517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ist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 Achtziger.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D7781AB-2BDB-A242-65FC-9E70F803C841}"/>
              </a:ext>
            </a:extLst>
          </p:cNvPr>
          <p:cNvSpPr txBox="1"/>
          <p:nvPr/>
        </p:nvSpPr>
        <p:spPr bwMode="auto">
          <a:xfrm rot="5400000">
            <a:off x="5973615" y="3165301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Dreißiger.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0C9DA0A-8D00-F6A9-2375-FD92F33118F6}"/>
              </a:ext>
            </a:extLst>
          </p:cNvPr>
          <p:cNvSpPr txBox="1"/>
          <p:nvPr/>
        </p:nvSpPr>
        <p:spPr bwMode="auto">
          <a:xfrm rot="5400000">
            <a:off x="1937219" y="5197002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 2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AFEB922-4412-5342-FAF5-6864414745D7}"/>
              </a:ext>
            </a:extLst>
          </p:cNvPr>
          <p:cNvSpPr txBox="1"/>
          <p:nvPr/>
        </p:nvSpPr>
        <p:spPr bwMode="auto">
          <a:xfrm rot="5400000">
            <a:off x="8997038" y="3175863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36CD1C7D-80E3-93D2-3096-C530E7744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 rot="10800000">
            <a:off x="1360240" y="7392888"/>
            <a:ext cx="884556" cy="175386"/>
          </a:xfrm>
          <a:prstGeom prst="rect">
            <a:avLst/>
          </a:prstGeom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A806C87F-3B79-FC50-E262-5E5C5DD762EF}"/>
              </a:ext>
            </a:extLst>
          </p:cNvPr>
          <p:cNvSpPr txBox="1"/>
          <p:nvPr/>
        </p:nvSpPr>
        <p:spPr bwMode="auto">
          <a:xfrm rot="5400000">
            <a:off x="11006569" y="1165877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10 ∙ 20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4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4B657F-49AB-561B-E8B7-415011388A5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163059D-4773-A009-C21A-FDDECC271414}"/>
              </a:ext>
            </a:extLst>
          </p:cNvPr>
          <p:cNvSpPr/>
          <p:nvPr/>
        </p:nvSpPr>
        <p:spPr bwMode="auto">
          <a:xfrm>
            <a:off x="2507991" y="5652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A6775D3-A76F-3B77-A961-242ABB1A8BC8}"/>
              </a:ext>
            </a:extLst>
          </p:cNvPr>
          <p:cNvSpPr/>
          <p:nvPr/>
        </p:nvSpPr>
        <p:spPr bwMode="auto">
          <a:xfrm>
            <a:off x="4487704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7CBCAA4-48B7-4E55-5975-E2257EA7E4E3}"/>
              </a:ext>
            </a:extLst>
          </p:cNvPr>
          <p:cNvSpPr/>
          <p:nvPr/>
        </p:nvSpPr>
        <p:spPr bwMode="auto">
          <a:xfrm>
            <a:off x="552739" y="56521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4356DC-1879-AB97-ED59-9CCFE8D7D76D}"/>
              </a:ext>
            </a:extLst>
          </p:cNvPr>
          <p:cNvSpPr/>
          <p:nvPr/>
        </p:nvSpPr>
        <p:spPr bwMode="auto">
          <a:xfrm>
            <a:off x="6454010" y="565893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55AFB9C-67A6-294E-673C-FDC5F9F60635}"/>
              </a:ext>
            </a:extLst>
          </p:cNvPr>
          <p:cNvSpPr/>
          <p:nvPr/>
        </p:nvSpPr>
        <p:spPr bwMode="auto">
          <a:xfrm>
            <a:off x="8423121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D0CD843-C6CE-9525-A14F-62DB930012FC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DE867D3-25CE-127C-9258-BFC085ADB694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D335CF2-234B-FDA2-2E3C-EE3AF5049CAE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2F11552-D81B-853D-4310-E3FF2E0B24F0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67D4F78-C7C9-ABCE-D617-FF9F07124EBA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F554FB2-0928-827A-C659-D6CF90235E90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CBF4AAB-EAE8-61C9-0C59-F4843A05095E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2228A4F-3176-76D7-B8E8-9DFEE7EDBC66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E6D4568-709E-3DEE-146E-52746F3999AC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FC7F642-3D40-2178-B913-71F271B38887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B3D655B-94DD-E717-156A-A5CC7DBB0CCF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E5AB41-628C-DA67-DECA-C8BA06BDC7CF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514CE5BD-70AE-439A-70A5-468B2AF53D04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3A5171-6550-7F47-DEF7-98B7ECE721DA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5BF932C-752F-172B-FB23-92B27A1CD67C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F980643-520F-FF33-15BF-59C7AA49CBC5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01081AF-3F6C-2510-9EB9-B7010656E4CB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8775979-4757-7E3F-ADAE-38C2DCB71198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991F6B6-CBE9-2656-6F82-7E8ABF2BD6ED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B070171-4B7C-B8D4-2744-54BAD519B8B7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D9094B8-00CF-F1BC-E341-3C81A5330739}"/>
              </a:ext>
            </a:extLst>
          </p:cNvPr>
          <p:cNvSpPr/>
          <p:nvPr/>
        </p:nvSpPr>
        <p:spPr bwMode="auto">
          <a:xfrm>
            <a:off x="10403980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AA1A44B9-1255-75F3-E3C2-69F3B659A66C}"/>
              </a:ext>
            </a:extLst>
          </p:cNvPr>
          <p:cNvSpPr/>
          <p:nvPr/>
        </p:nvSpPr>
        <p:spPr bwMode="auto">
          <a:xfrm>
            <a:off x="10403168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438540-676A-0E71-429F-FB77897C8DD4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4D0D37E-7906-160B-6C1C-CB87563B5313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D41BFD93-83E1-77C8-F12D-0E5F2D21AE5E}"/>
              </a:ext>
            </a:extLst>
          </p:cNvPr>
          <p:cNvSpPr txBox="1"/>
          <p:nvPr/>
        </p:nvSpPr>
        <p:spPr bwMode="auto">
          <a:xfrm>
            <a:off x="10234188" y="4746471"/>
            <a:ext cx="16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A03AF514-D02B-BCC9-207A-0BF328B7767C}"/>
              </a:ext>
            </a:extLst>
          </p:cNvPr>
          <p:cNvSpPr txBox="1"/>
          <p:nvPr/>
        </p:nvSpPr>
        <p:spPr bwMode="auto">
          <a:xfrm>
            <a:off x="10075512" y="8876721"/>
            <a:ext cx="2726087" cy="38222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8AD034C-F703-3048-EA16-9BC89742009D}"/>
              </a:ext>
            </a:extLst>
          </p:cNvPr>
          <p:cNvSpPr txBox="1"/>
          <p:nvPr/>
        </p:nvSpPr>
        <p:spPr bwMode="auto">
          <a:xfrm>
            <a:off x="4509479" y="149568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167CC16-E8C2-65D9-EB36-788ED4973B75}"/>
              </a:ext>
            </a:extLst>
          </p:cNvPr>
          <p:cNvSpPr txBox="1"/>
          <p:nvPr/>
        </p:nvSpPr>
        <p:spPr bwMode="auto">
          <a:xfrm>
            <a:off x="6457819" y="2579365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82A9C31-51EE-3F82-8682-77640D2DBD11}"/>
              </a:ext>
            </a:extLst>
          </p:cNvPr>
          <p:cNvSpPr txBox="1"/>
          <p:nvPr/>
        </p:nvSpPr>
        <p:spPr bwMode="auto">
          <a:xfrm>
            <a:off x="4515695" y="3613889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Dreißiger.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2DE01D1-D4F5-974C-ED7E-55D062A72022}"/>
              </a:ext>
            </a:extLst>
          </p:cNvPr>
          <p:cNvSpPr txBox="1"/>
          <p:nvPr/>
        </p:nvSpPr>
        <p:spPr bwMode="auto">
          <a:xfrm>
            <a:off x="10424635" y="141939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35571835-3F10-7CFC-474A-56E579AE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28" y="2491056"/>
            <a:ext cx="472450" cy="77152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FC778984-9F0E-4928-355F-16EF33E09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583884" y="3867962"/>
            <a:ext cx="1771650" cy="265107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01841BBE-D669-0AA3-8AF7-0F7F13023349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F774D185-E7BB-5A9D-B9AE-D152347A0B39}"/>
              </a:ext>
            </a:extLst>
          </p:cNvPr>
          <p:cNvSpPr txBox="1"/>
          <p:nvPr/>
        </p:nvSpPr>
        <p:spPr bwMode="auto">
          <a:xfrm>
            <a:off x="2209855" y="8659415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Fokus auf Kernaufgaben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- 18 - </a:t>
            </a:r>
            <a:endParaRPr lang="de-DE" sz="1200" dirty="0">
              <a:latin typeface="Grundschrift" panose="03010100010101010101" pitchFamily="66" charset="0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4CD06C5-4BEC-F91D-5CA4-F9A094B7C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3396631" y="5701143"/>
            <a:ext cx="120705" cy="914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F69D3C5-2257-36B0-1EA0-1CCE198C7086}"/>
              </a:ext>
            </a:extLst>
          </p:cNvPr>
          <p:cNvSpPr txBox="1"/>
          <p:nvPr/>
        </p:nvSpPr>
        <p:spPr bwMode="auto">
          <a:xfrm>
            <a:off x="584602" y="5904139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6E5B92A-C0E6-7FE2-B293-1747B0AF95F6}"/>
              </a:ext>
            </a:extLst>
          </p:cNvPr>
          <p:cNvSpPr txBox="1"/>
          <p:nvPr/>
        </p:nvSpPr>
        <p:spPr bwMode="auto">
          <a:xfrm>
            <a:off x="6441720" y="4828337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40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622B49F-AFD4-8BB2-C8BD-CC8E37D01B82}"/>
              </a:ext>
            </a:extLst>
          </p:cNvPr>
          <p:cNvSpPr txBox="1"/>
          <p:nvPr/>
        </p:nvSpPr>
        <p:spPr bwMode="auto">
          <a:xfrm>
            <a:off x="8450978" y="5834837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Dreißiger.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3ED2B97-B0E7-C681-A490-23AE00E97438}"/>
              </a:ext>
            </a:extLst>
          </p:cNvPr>
          <p:cNvSpPr txBox="1"/>
          <p:nvPr/>
        </p:nvSpPr>
        <p:spPr bwMode="auto">
          <a:xfrm>
            <a:off x="6468418" y="361684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4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A7C6012C-39E8-D094-B827-118FD33B811B}"/>
              </a:ext>
            </a:extLst>
          </p:cNvPr>
          <p:cNvSpPr txBox="1"/>
          <p:nvPr/>
        </p:nvSpPr>
        <p:spPr bwMode="auto">
          <a:xfrm rot="16200000">
            <a:off x="-2554932" y="3951982"/>
            <a:ext cx="6457617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B19D42-1D71-4C67-6A1D-29ED94CE9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33647" y="4925112"/>
            <a:ext cx="1811767" cy="171908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6BAB63E0-1310-CE67-3946-99F0818DE66E}"/>
              </a:ext>
            </a:extLst>
          </p:cNvPr>
          <p:cNvSpPr txBox="1"/>
          <p:nvPr/>
        </p:nvSpPr>
        <p:spPr bwMode="auto">
          <a:xfrm>
            <a:off x="609605" y="3604330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ist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 Zehner.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89E8266-65D2-BA89-CED6-F6A49F13A3B2}"/>
              </a:ext>
            </a:extLst>
          </p:cNvPr>
          <p:cNvSpPr txBox="1"/>
          <p:nvPr/>
        </p:nvSpPr>
        <p:spPr bwMode="auto">
          <a:xfrm>
            <a:off x="4445709" y="577611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4744CD7E-3585-D81B-137A-52224DED6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40270" y="3592242"/>
            <a:ext cx="711237" cy="673135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90546274-A32B-9A43-9FF9-BCE9D2BA2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219884" y="1647216"/>
            <a:ext cx="349268" cy="273064"/>
          </a:xfrm>
          <a:prstGeom prst="rect">
            <a:avLst/>
          </a:prstGeom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DB7C351B-C586-4A23-C283-0CB5E9183ED5}"/>
              </a:ext>
            </a:extLst>
          </p:cNvPr>
          <p:cNvSpPr txBox="1"/>
          <p:nvPr/>
        </p:nvSpPr>
        <p:spPr bwMode="auto">
          <a:xfrm>
            <a:off x="2489091" y="2551685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 1 ∙ 10 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49C528-8810-2BBF-BA6F-296374D8F18D}"/>
              </a:ext>
            </a:extLst>
          </p:cNvPr>
          <p:cNvSpPr txBox="1"/>
          <p:nvPr/>
        </p:nvSpPr>
        <p:spPr bwMode="auto">
          <a:xfrm>
            <a:off x="6427763" y="144804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 ∙ 1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BB6269B-3089-EF46-F388-8EF1E16303D8}"/>
              </a:ext>
            </a:extLst>
          </p:cNvPr>
          <p:cNvSpPr txBox="1"/>
          <p:nvPr/>
        </p:nvSpPr>
        <p:spPr bwMode="auto">
          <a:xfrm>
            <a:off x="561143" y="2527568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 4 ∙ 4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E0774800-B477-FCEA-D6DA-C27A04A22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 rot="10800000" flipV="1">
            <a:off x="10439260" y="3825961"/>
            <a:ext cx="1782516" cy="115818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A5EAC9C6-8BBF-C001-BAB0-252E013505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 rot="5400000">
            <a:off x="1356587" y="4711594"/>
            <a:ext cx="323867" cy="628682"/>
          </a:xfrm>
          <a:prstGeom prst="rect">
            <a:avLst/>
          </a:prstGeom>
        </p:spPr>
      </p:pic>
      <p:sp>
        <p:nvSpPr>
          <p:cNvPr id="102" name="Textfeld 101">
            <a:extLst>
              <a:ext uri="{FF2B5EF4-FFF2-40B4-BE49-F238E27FC236}">
                <a16:creationId xmlns:a16="http://schemas.microsoft.com/office/drawing/2014/main" id="{179BA5BE-4CCC-DBE9-6148-2C9460E6B562}"/>
              </a:ext>
            </a:extLst>
          </p:cNvPr>
          <p:cNvSpPr txBox="1"/>
          <p:nvPr/>
        </p:nvSpPr>
        <p:spPr bwMode="auto">
          <a:xfrm>
            <a:off x="4501023" y="472284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2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456FD39D-F629-4157-B83B-8A13768399C9}"/>
              </a:ext>
            </a:extLst>
          </p:cNvPr>
          <p:cNvSpPr txBox="1"/>
          <p:nvPr/>
        </p:nvSpPr>
        <p:spPr bwMode="auto">
          <a:xfrm>
            <a:off x="10381862" y="4746250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E64F91DB-38D1-7E3C-730D-CF55458174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44" y="1750864"/>
            <a:ext cx="1701800" cy="254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B8719537-8DFF-A303-C479-A4C45E49B2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506606" y="2816268"/>
            <a:ext cx="1629390" cy="54227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760D2A9C-D4A5-626E-849E-40875FF7F3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506606" y="2922559"/>
            <a:ext cx="1629390" cy="54227"/>
          </a:xfrm>
          <a:prstGeom prst="rect">
            <a:avLst/>
          </a:prstGeom>
        </p:spPr>
      </p:pic>
      <p:sp>
        <p:nvSpPr>
          <p:cNvPr id="112" name="Textfeld 111">
            <a:extLst>
              <a:ext uri="{FF2B5EF4-FFF2-40B4-BE49-F238E27FC236}">
                <a16:creationId xmlns:a16="http://schemas.microsoft.com/office/drawing/2014/main" id="{08B616EE-30C3-9192-343E-B7EFD20B6A91}"/>
              </a:ext>
            </a:extLst>
          </p:cNvPr>
          <p:cNvSpPr txBox="1"/>
          <p:nvPr/>
        </p:nvSpPr>
        <p:spPr bwMode="auto">
          <a:xfrm>
            <a:off x="8417024" y="4695258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10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3BF4B6B4-96E8-EEAB-63AF-76FF2CBA2533}"/>
              </a:ext>
            </a:extLst>
          </p:cNvPr>
          <p:cNvSpPr txBox="1"/>
          <p:nvPr/>
        </p:nvSpPr>
        <p:spPr bwMode="auto">
          <a:xfrm>
            <a:off x="6502385" y="580871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10 Zweier.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C39E42C6-CD89-432D-0F43-64F995C73F62}"/>
              </a:ext>
            </a:extLst>
          </p:cNvPr>
          <p:cNvSpPr txBox="1"/>
          <p:nvPr/>
        </p:nvSpPr>
        <p:spPr bwMode="auto">
          <a:xfrm>
            <a:off x="2479929" y="1426561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10 Zwanziger.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115" name="Grafik 114">
            <a:extLst>
              <a:ext uri="{FF2B5EF4-FFF2-40B4-BE49-F238E27FC236}">
                <a16:creationId xmlns:a16="http://schemas.microsoft.com/office/drawing/2014/main" id="{FD5777BE-7928-FB00-76DB-C9A2C1145B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622943" y="2507469"/>
            <a:ext cx="1488001" cy="372000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A56D34D3-A0CC-42B8-A798-3CA6093CAE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618281" y="2868634"/>
            <a:ext cx="1488001" cy="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27714B-E704-03C5-F77D-152697C4897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5829B6D8-C81E-BD45-FA9A-8E355A4D5E9B}"/>
              </a:ext>
            </a:extLst>
          </p:cNvPr>
          <p:cNvSpPr txBox="1"/>
          <p:nvPr/>
        </p:nvSpPr>
        <p:spPr bwMode="auto">
          <a:xfrm>
            <a:off x="10075512" y="8876720"/>
            <a:ext cx="2726087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D62547D-700D-FED5-0C39-E85CAA822C35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81605512-665C-B90F-C918-21A19822CAEE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45DD334-81CD-4A8B-3DA4-CDBD7145D983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F376DBA7-4EA1-B119-EB38-2A1B8E82EBFA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1E606E0-08B8-5295-7106-847A1CF806AE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A3BF7F5-DE92-BD69-92B5-40CDB3238D4C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2CC3F8D-27EA-A68F-349B-84B252FAA027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BD8E979F-6C7C-9B6F-2930-01325BC5B4B4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760A30F-FC3C-0DDF-FB18-AC2E606BC8F5}"/>
              </a:ext>
            </a:extLst>
          </p:cNvPr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B3AAAFB3-76E3-3002-90CF-78BAEBCAF2D6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E8FFF0C0-8192-FC7C-990F-050697DCDAFF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A3CF49A6-5ECE-7848-313A-A92B3E720D47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D46822D-AD7A-1DD8-E6BE-9717C52D19FC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D80A147D-89C7-CCF0-FEC4-2551A6DEF05E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185B66D6-2895-2B9D-9A8A-25EC4CD31F66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D339A453-39A9-DBC5-0CED-386C6A1FCF5F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C0A0CDD4-C42E-2269-6A55-9E97EF8E529E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3E5DE93A-F5B7-E606-5FE9-7135AD7C5992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E300D7B2-E246-280A-0727-265A350AC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59967"/>
              </p:ext>
            </p:extLst>
          </p:nvPr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DA1A65AB-5023-E3BD-E55D-EC53262F4070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41C3203B-D306-1427-812F-F05B99898318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68BFA86A-9460-F48D-8AAC-C6B76B06E260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68D849AA-FB79-5346-341F-86971AD6C219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4EEDBEA6-195E-41F4-B062-67753159CB6E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58161AF0-F87E-87EF-EFB5-B5FEE06738F2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50410871-7745-D4C0-FA38-CFB23F74FF87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2D567ABA-AE65-D676-A120-0794E8B80A39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833A5E89-4B81-5A00-6A8A-32D29ADAEEE9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8CCE7279-9463-64B4-C890-E92ED6F1A757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>
            <a:extLst>
              <a:ext uri="{FF2B5EF4-FFF2-40B4-BE49-F238E27FC236}">
                <a16:creationId xmlns:a16="http://schemas.microsoft.com/office/drawing/2014/main" id="{37F80AF3-F1F9-E72A-E152-E52529B6342C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BD70DF-3805-CB3A-46FF-FE95E4B0D70F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A0ECF1E-89B0-B37A-5760-7BB4CAA7E352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Fokus auf das kleine Einmaleins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- 19- </a:t>
            </a:r>
            <a:endParaRPr lang="de-DE" sz="1200" dirty="0">
              <a:latin typeface="Grundschrift" panose="03010100010101010101" pitchFamily="66" charset="0"/>
            </a:endParaRP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F46B4FAC-BB1E-5F2A-088C-1CCD676D1E0B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9194CE23-C582-3A54-5BA2-878F9CE8C634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6C9918-FF3E-9D22-3894-AD87CF676628}"/>
              </a:ext>
            </a:extLst>
          </p:cNvPr>
          <p:cNvSpPr txBox="1"/>
          <p:nvPr/>
        </p:nvSpPr>
        <p:spPr bwMode="auto">
          <a:xfrm rot="5400000">
            <a:off x="8982594" y="7072416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9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1A2711-A402-1A80-0950-AF4DEEC09584}"/>
              </a:ext>
            </a:extLst>
          </p:cNvPr>
          <p:cNvSpPr txBox="1"/>
          <p:nvPr/>
        </p:nvSpPr>
        <p:spPr bwMode="auto">
          <a:xfrm rot="5400000">
            <a:off x="7923202" y="324814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10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53B98E6-AE8F-D04E-9BA0-481D7A575019}"/>
              </a:ext>
            </a:extLst>
          </p:cNvPr>
          <p:cNvSpPr txBox="1"/>
          <p:nvPr/>
        </p:nvSpPr>
        <p:spPr bwMode="auto">
          <a:xfrm rot="5400000">
            <a:off x="6021773" y="711428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2CFB308-6F16-58D0-D46B-277F9E105235}"/>
              </a:ext>
            </a:extLst>
          </p:cNvPr>
          <p:cNvSpPr txBox="1"/>
          <p:nvPr/>
        </p:nvSpPr>
        <p:spPr bwMode="auto">
          <a:xfrm rot="5400000">
            <a:off x="8982594" y="512724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FFE450D-BB0F-E259-CD25-CE918A79D4B7}"/>
              </a:ext>
            </a:extLst>
          </p:cNvPr>
          <p:cNvSpPr txBox="1"/>
          <p:nvPr/>
        </p:nvSpPr>
        <p:spPr bwMode="auto">
          <a:xfrm rot="5400000">
            <a:off x="5977444" y="1220759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Zweier.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3653EC5-1C69-CE05-4F33-55AF292AD174}"/>
              </a:ext>
            </a:extLst>
          </p:cNvPr>
          <p:cNvSpPr txBox="1"/>
          <p:nvPr/>
        </p:nvSpPr>
        <p:spPr bwMode="auto">
          <a:xfrm rot="5400000">
            <a:off x="10950636" y="1177288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 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B0FF0E2-5520-EEFF-DA71-224C917F705D}"/>
              </a:ext>
            </a:extLst>
          </p:cNvPr>
          <p:cNvSpPr txBox="1"/>
          <p:nvPr/>
        </p:nvSpPr>
        <p:spPr bwMode="auto">
          <a:xfrm rot="5400000">
            <a:off x="10950636" y="3073698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6DED814-780E-441D-6BD8-0E89C22D2126}"/>
              </a:ext>
            </a:extLst>
          </p:cNvPr>
          <p:cNvSpPr txBox="1"/>
          <p:nvPr/>
        </p:nvSpPr>
        <p:spPr bwMode="auto">
          <a:xfrm rot="5400000">
            <a:off x="7926784" y="5200474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9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F0A8CBE-6D86-E311-4678-22BC5E89F1D5}"/>
              </a:ext>
            </a:extLst>
          </p:cNvPr>
          <p:cNvSpPr txBox="1"/>
          <p:nvPr/>
        </p:nvSpPr>
        <p:spPr bwMode="auto">
          <a:xfrm rot="5400000">
            <a:off x="2932885" y="113946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81DA265-59A8-5ECE-DD41-926FF6E1061D}"/>
              </a:ext>
            </a:extLst>
          </p:cNvPr>
          <p:cNvSpPr txBox="1"/>
          <p:nvPr/>
        </p:nvSpPr>
        <p:spPr bwMode="auto">
          <a:xfrm rot="5400000">
            <a:off x="4915927" y="3234889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10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E2C91EE-D52C-1D6D-842B-CC5B53C9A9BB}"/>
              </a:ext>
            </a:extLst>
          </p:cNvPr>
          <p:cNvSpPr txBox="1"/>
          <p:nvPr/>
        </p:nvSpPr>
        <p:spPr bwMode="auto">
          <a:xfrm rot="5400000">
            <a:off x="4915927" y="519642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113785B-F549-4C9E-F8AA-DD6D1DAF0FF5}"/>
              </a:ext>
            </a:extLst>
          </p:cNvPr>
          <p:cNvSpPr txBox="1"/>
          <p:nvPr/>
        </p:nvSpPr>
        <p:spPr bwMode="auto">
          <a:xfrm rot="5400000">
            <a:off x="2969028" y="714164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Einer.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F03BE88-AB03-86EA-ADE8-3EE71DEEADEA}"/>
              </a:ext>
            </a:extLst>
          </p:cNvPr>
          <p:cNvSpPr txBox="1"/>
          <p:nvPr/>
        </p:nvSpPr>
        <p:spPr bwMode="auto">
          <a:xfrm rot="5400000">
            <a:off x="1893820" y="1237467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85DB441-95DB-3FFC-DA8A-1C68A504FC76}"/>
              </a:ext>
            </a:extLst>
          </p:cNvPr>
          <p:cNvSpPr txBox="1"/>
          <p:nvPr/>
        </p:nvSpPr>
        <p:spPr bwMode="auto">
          <a:xfrm rot="5400000">
            <a:off x="-71229" y="5147177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Einer.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C5AB22B-53ED-5B15-4B64-2A91BA28369A}"/>
              </a:ext>
            </a:extLst>
          </p:cNvPr>
          <p:cNvSpPr txBox="1"/>
          <p:nvPr/>
        </p:nvSpPr>
        <p:spPr bwMode="auto">
          <a:xfrm rot="5400000">
            <a:off x="1877996" y="726226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04E8C1-FA8E-227D-8094-F86B4260B11A}"/>
              </a:ext>
            </a:extLst>
          </p:cNvPr>
          <p:cNvSpPr txBox="1"/>
          <p:nvPr/>
        </p:nvSpPr>
        <p:spPr bwMode="auto">
          <a:xfrm rot="5400000">
            <a:off x="1883121" y="3163457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8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F9868816-611C-8CE1-B2AB-9D9A7621A2D0}"/>
              </a:ext>
            </a:extLst>
          </p:cNvPr>
          <p:cNvSpPr txBox="1"/>
          <p:nvPr/>
        </p:nvSpPr>
        <p:spPr bwMode="auto">
          <a:xfrm rot="16200000">
            <a:off x="-3362069" y="4083493"/>
            <a:ext cx="7869342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E45798C-41E1-4EFA-2098-80FC58884409}"/>
                  </a:ext>
                </a:extLst>
              </p14:cNvPr>
              <p14:cNvContentPartPr/>
              <p14:nvPr/>
            </p14:nvContentPartPr>
            <p14:xfrm>
              <a:off x="7789073" y="3305871"/>
              <a:ext cx="15120" cy="3877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E45798C-41E1-4EFA-2098-80FC5888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1073" y="3287871"/>
                <a:ext cx="507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484ADAB-7DCA-0736-86AB-DC85683C3C28}"/>
                  </a:ext>
                </a:extLst>
              </p14:cNvPr>
              <p14:cNvContentPartPr/>
              <p14:nvPr/>
            </p14:nvContentPartPr>
            <p14:xfrm>
              <a:off x="7991423" y="3294711"/>
              <a:ext cx="5400" cy="3988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484ADAB-7DCA-0736-86AB-DC85683C3C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3423" y="3276711"/>
                <a:ext cx="41040" cy="4345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Grafik 27" descr="Skizze mit einfarbiger Füllung">
            <a:extLst>
              <a:ext uri="{FF2B5EF4-FFF2-40B4-BE49-F238E27FC236}">
                <a16:creationId xmlns:a16="http://schemas.microsoft.com/office/drawing/2014/main" id="{218BA709-FC05-C0FF-CDA4-A3C51123D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8045504" y="4572653"/>
            <a:ext cx="400407" cy="400407"/>
          </a:xfrm>
          <a:prstGeom prst="rect">
            <a:avLst/>
          </a:prstGeom>
        </p:spPr>
      </p:pic>
      <p:pic>
        <p:nvPicPr>
          <p:cNvPr id="29" name="Grafik 28" descr="Skizze mit einfarbiger Füllung">
            <a:extLst>
              <a:ext uri="{FF2B5EF4-FFF2-40B4-BE49-F238E27FC236}">
                <a16:creationId xmlns:a16="http://schemas.microsoft.com/office/drawing/2014/main" id="{EC4120AC-4B95-F0A0-1AC2-9C7C174F3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4999302" y="6559559"/>
            <a:ext cx="400407" cy="400407"/>
          </a:xfrm>
          <a:prstGeom prst="rect">
            <a:avLst/>
          </a:prstGeom>
        </p:spPr>
      </p:pic>
      <p:pic>
        <p:nvPicPr>
          <p:cNvPr id="6" name="Grafik 5" descr="Skizze mit einfarbiger Füllung">
            <a:extLst>
              <a:ext uri="{FF2B5EF4-FFF2-40B4-BE49-F238E27FC236}">
                <a16:creationId xmlns:a16="http://schemas.microsoft.com/office/drawing/2014/main" id="{DEDA0214-7114-DE02-7D48-EC51FC64D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1043887" y="6547376"/>
            <a:ext cx="388383" cy="400407"/>
          </a:xfrm>
          <a:prstGeom prst="rect">
            <a:avLst/>
          </a:prstGeom>
        </p:spPr>
      </p:pic>
      <p:pic>
        <p:nvPicPr>
          <p:cNvPr id="33" name="Grafik 32" descr="Skizze mit einfarbiger Füllung">
            <a:extLst>
              <a:ext uri="{FF2B5EF4-FFF2-40B4-BE49-F238E27FC236}">
                <a16:creationId xmlns:a16="http://schemas.microsoft.com/office/drawing/2014/main" id="{48DFF450-9E7B-7855-CC82-2510BDD8A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1030117" y="2572877"/>
            <a:ext cx="400407" cy="400407"/>
          </a:xfrm>
          <a:prstGeom prst="rect">
            <a:avLst/>
          </a:prstGeom>
        </p:spPr>
      </p:pic>
      <p:pic>
        <p:nvPicPr>
          <p:cNvPr id="39" name="Grafik 38" descr="Skizze mit einfarbiger Füllung">
            <a:extLst>
              <a:ext uri="{FF2B5EF4-FFF2-40B4-BE49-F238E27FC236}">
                <a16:creationId xmlns:a16="http://schemas.microsoft.com/office/drawing/2014/main" id="{6045240B-EA7A-A3E8-5E4C-42669D1AE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1030117" y="600493"/>
            <a:ext cx="400407" cy="400407"/>
          </a:xfrm>
          <a:prstGeom prst="rect">
            <a:avLst/>
          </a:prstGeom>
        </p:spPr>
      </p:pic>
      <p:pic>
        <p:nvPicPr>
          <p:cNvPr id="50" name="Grafik 49" descr="Skizze mit einfarbiger Füllung">
            <a:extLst>
              <a:ext uri="{FF2B5EF4-FFF2-40B4-BE49-F238E27FC236}">
                <a16:creationId xmlns:a16="http://schemas.microsoft.com/office/drawing/2014/main" id="{5A04F2DF-04AE-988B-5BFE-612D1A747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8025994" y="600494"/>
            <a:ext cx="400407" cy="400407"/>
          </a:xfrm>
          <a:prstGeom prst="rect">
            <a:avLst/>
          </a:prstGeom>
        </p:spPr>
      </p:pic>
      <p:pic>
        <p:nvPicPr>
          <p:cNvPr id="51" name="Grafik 50" descr="Skizze mit einfarbiger Füllung">
            <a:extLst>
              <a:ext uri="{FF2B5EF4-FFF2-40B4-BE49-F238E27FC236}">
                <a16:creationId xmlns:a16="http://schemas.microsoft.com/office/drawing/2014/main" id="{C5DBFF04-5DFA-1EAA-71AD-451328DCC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8052047" y="6541364"/>
            <a:ext cx="400407" cy="400407"/>
          </a:xfrm>
          <a:prstGeom prst="rect">
            <a:avLst/>
          </a:prstGeom>
        </p:spPr>
      </p:pic>
      <p:pic>
        <p:nvPicPr>
          <p:cNvPr id="54" name="Grafik 53" descr="Skizze mit einfarbiger Füllung">
            <a:extLst>
              <a:ext uri="{FF2B5EF4-FFF2-40B4-BE49-F238E27FC236}">
                <a16:creationId xmlns:a16="http://schemas.microsoft.com/office/drawing/2014/main" id="{F338B723-051E-7D13-20AA-FA06DD543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4992870" y="4572652"/>
            <a:ext cx="400407" cy="400407"/>
          </a:xfrm>
          <a:prstGeom prst="rect">
            <a:avLst/>
          </a:prstGeom>
        </p:spPr>
      </p:pic>
      <p:pic>
        <p:nvPicPr>
          <p:cNvPr id="62" name="Grafik 61" descr="Skizze mit einfarbiger Füllung">
            <a:extLst>
              <a:ext uri="{FF2B5EF4-FFF2-40B4-BE49-F238E27FC236}">
                <a16:creationId xmlns:a16="http://schemas.microsoft.com/office/drawing/2014/main" id="{CBDC032C-BB65-88A7-3DAF-5E9D97C3F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4986871" y="2572877"/>
            <a:ext cx="400407" cy="400407"/>
          </a:xfrm>
          <a:prstGeom prst="rect">
            <a:avLst/>
          </a:prstGeom>
        </p:spPr>
      </p:pic>
      <p:pic>
        <p:nvPicPr>
          <p:cNvPr id="63" name="Grafik 62" descr="Skizze mit einfarbiger Füllung">
            <a:extLst>
              <a:ext uri="{FF2B5EF4-FFF2-40B4-BE49-F238E27FC236}">
                <a16:creationId xmlns:a16="http://schemas.microsoft.com/office/drawing/2014/main" id="{2D73A498-0B22-E346-A759-92951B9A7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4999116" y="600492"/>
            <a:ext cx="400407" cy="400407"/>
          </a:xfrm>
          <a:prstGeom prst="rect">
            <a:avLst/>
          </a:prstGeom>
        </p:spPr>
      </p:pic>
      <p:pic>
        <p:nvPicPr>
          <p:cNvPr id="64" name="Grafik 63" descr="Skizze mit einfarbiger Füllung">
            <a:extLst>
              <a:ext uri="{FF2B5EF4-FFF2-40B4-BE49-F238E27FC236}">
                <a16:creationId xmlns:a16="http://schemas.microsoft.com/office/drawing/2014/main" id="{4AE59344-C904-3D11-3292-F5DA6CAA4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 rot="5400000">
            <a:off x="1971984" y="596436"/>
            <a:ext cx="400407" cy="400407"/>
          </a:xfrm>
          <a:prstGeom prst="rect">
            <a:avLst/>
          </a:prstGeom>
        </p:spPr>
      </p:pic>
      <p:pic>
        <p:nvPicPr>
          <p:cNvPr id="65" name="Grafik 64" descr="Skizze mit einfarbiger Füllung">
            <a:extLst>
              <a:ext uri="{FF2B5EF4-FFF2-40B4-BE49-F238E27FC236}">
                <a16:creationId xmlns:a16="http://schemas.microsoft.com/office/drawing/2014/main" id="{51B10926-425E-06A4-7525-807E39E64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964737" y="2600149"/>
            <a:ext cx="400407" cy="400407"/>
          </a:xfrm>
          <a:prstGeom prst="rect">
            <a:avLst/>
          </a:prstGeom>
        </p:spPr>
      </p:pic>
      <p:pic>
        <p:nvPicPr>
          <p:cNvPr id="66" name="Grafik 65" descr="Skizze mit einfarbiger Füllung">
            <a:extLst>
              <a:ext uri="{FF2B5EF4-FFF2-40B4-BE49-F238E27FC236}">
                <a16:creationId xmlns:a16="http://schemas.microsoft.com/office/drawing/2014/main" id="{6A735C83-5DB3-C61E-8012-565605BB16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955075" y="4572652"/>
            <a:ext cx="400407" cy="400407"/>
          </a:xfrm>
          <a:prstGeom prst="rect">
            <a:avLst/>
          </a:prstGeom>
        </p:spPr>
      </p:pic>
      <p:pic>
        <p:nvPicPr>
          <p:cNvPr id="67" name="Grafik 66" descr="Skizze mit einfarbiger Füllung">
            <a:extLst>
              <a:ext uri="{FF2B5EF4-FFF2-40B4-BE49-F238E27FC236}">
                <a16:creationId xmlns:a16="http://schemas.microsoft.com/office/drawing/2014/main" id="{02F3987A-71A4-AE28-8302-E04CDAAF7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5400000">
            <a:off x="1971983" y="6553388"/>
            <a:ext cx="400407" cy="400407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CEF010D-7EB2-C21D-691C-D7E73F1F8D0C}"/>
              </a:ext>
            </a:extLst>
          </p:cNvPr>
          <p:cNvGrpSpPr/>
          <p:nvPr/>
        </p:nvGrpSpPr>
        <p:grpSpPr>
          <a:xfrm>
            <a:off x="10532652" y="5304656"/>
            <a:ext cx="764692" cy="288032"/>
            <a:chOff x="10460644" y="5088632"/>
            <a:chExt cx="764692" cy="288032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2B7E40A-961D-3E07-7C3F-CAB61D7142C5}"/>
                </a:ext>
              </a:extLst>
            </p:cNvPr>
            <p:cNvGrpSpPr/>
            <p:nvPr/>
          </p:nvGrpSpPr>
          <p:grpSpPr>
            <a:xfrm>
              <a:off x="10460644" y="5088632"/>
              <a:ext cx="720" cy="288032"/>
              <a:chOff x="10504896" y="5088632"/>
              <a:chExt cx="720" cy="28803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8" name="Freihand 107">
                    <a:extLst>
                      <a:ext uri="{FF2B5EF4-FFF2-40B4-BE49-F238E27FC236}">
                        <a16:creationId xmlns:a16="http://schemas.microsoft.com/office/drawing/2014/main" id="{B19410A1-E75B-0B3C-9761-228FACD4F0A7}"/>
                      </a:ext>
                    </a:extLst>
                  </p14:cNvPr>
                  <p14:cNvContentPartPr/>
                  <p14:nvPr/>
                </p14:nvContentPartPr>
                <p14:xfrm>
                  <a:off x="10505256" y="5232648"/>
                  <a:ext cx="360" cy="360"/>
                </p14:xfrm>
              </p:contentPart>
            </mc:Choice>
            <mc:Fallback xmlns="">
              <p:pic>
                <p:nvPicPr>
                  <p:cNvPr id="108" name="Freihand 107">
                    <a:extLst>
                      <a:ext uri="{FF2B5EF4-FFF2-40B4-BE49-F238E27FC236}">
                        <a16:creationId xmlns:a16="http://schemas.microsoft.com/office/drawing/2014/main" id="{B19410A1-E75B-0B3C-9761-228FACD4F0A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469256" y="519664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8" name="Freihand 67">
                    <a:extLst>
                      <a:ext uri="{FF2B5EF4-FFF2-40B4-BE49-F238E27FC236}">
                        <a16:creationId xmlns:a16="http://schemas.microsoft.com/office/drawing/2014/main" id="{649B32EE-4ACB-E650-9D72-6C8018C19DAE}"/>
                      </a:ext>
                    </a:extLst>
                  </p14:cNvPr>
                  <p14:cNvContentPartPr/>
                  <p14:nvPr/>
                </p14:nvContentPartPr>
                <p14:xfrm>
                  <a:off x="10504896" y="5376304"/>
                  <a:ext cx="360" cy="360"/>
                </p14:xfrm>
              </p:contentPart>
            </mc:Choice>
            <mc:Fallback xmlns="">
              <p:pic>
                <p:nvPicPr>
                  <p:cNvPr id="68" name="Freihand 67">
                    <a:extLst>
                      <a:ext uri="{FF2B5EF4-FFF2-40B4-BE49-F238E27FC236}">
                        <a16:creationId xmlns:a16="http://schemas.microsoft.com/office/drawing/2014/main" id="{649B32EE-4ACB-E650-9D72-6C8018C19DA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468896" y="5340304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9" name="Freihand 68">
                    <a:extLst>
                      <a:ext uri="{FF2B5EF4-FFF2-40B4-BE49-F238E27FC236}">
                        <a16:creationId xmlns:a16="http://schemas.microsoft.com/office/drawing/2014/main" id="{471844D0-779C-2855-CDD3-5830B855236F}"/>
                      </a:ext>
                    </a:extLst>
                  </p14:cNvPr>
                  <p14:cNvContentPartPr/>
                  <p14:nvPr/>
                </p14:nvContentPartPr>
                <p14:xfrm>
                  <a:off x="10505256" y="5088632"/>
                  <a:ext cx="360" cy="360"/>
                </p14:xfrm>
              </p:contentPart>
            </mc:Choice>
            <mc:Fallback xmlns="">
              <p:pic>
                <p:nvPicPr>
                  <p:cNvPr id="69" name="Freihand 68">
                    <a:extLst>
                      <a:ext uri="{FF2B5EF4-FFF2-40B4-BE49-F238E27FC236}">
                        <a16:creationId xmlns:a16="http://schemas.microsoft.com/office/drawing/2014/main" id="{471844D0-779C-2855-CDD3-5830B85523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469256" y="5052632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8C787D3-1E42-3ECA-E208-CADC00EEF84E}"/>
                    </a:ext>
                  </a:extLst>
                </p14:cNvPr>
                <p14:cNvContentPartPr/>
                <p14:nvPr/>
              </p14:nvContentPartPr>
              <p14:xfrm>
                <a:off x="10657656" y="5232648"/>
                <a:ext cx="360" cy="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8C787D3-1E42-3ECA-E208-CADC00EEF8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21656" y="5196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63AA5C7-D22F-A5C5-B396-1A86875A6285}"/>
                    </a:ext>
                  </a:extLst>
                </p14:cNvPr>
                <p14:cNvContentPartPr/>
                <p14:nvPr/>
              </p14:nvContentPartPr>
              <p14:xfrm>
                <a:off x="10657296" y="5376304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63AA5C7-D22F-A5C5-B396-1A86875A62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21296" y="5340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CE9E38-F353-6382-5110-A531D7B89794}"/>
                    </a:ext>
                  </a:extLst>
                </p14:cNvPr>
                <p14:cNvContentPartPr/>
                <p14:nvPr/>
              </p14:nvContentPartPr>
              <p14:xfrm>
                <a:off x="10657656" y="5088632"/>
                <a:ext cx="360" cy="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CE9E38-F353-6382-5110-A531D7B897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21656" y="50526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6792944-0B00-BB6D-B51D-9041E0ACEAD0}"/>
                    </a:ext>
                  </a:extLst>
                </p14:cNvPr>
                <p14:cNvContentPartPr/>
                <p14:nvPr/>
              </p14:nvContentPartPr>
              <p14:xfrm>
                <a:off x="10792928" y="5232648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6792944-0B00-BB6D-B51D-9041E0ACEA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56928" y="5196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C4271F-EA29-E988-DD19-3AFD0ED41EA9}"/>
                    </a:ext>
                  </a:extLst>
                </p14:cNvPr>
                <p14:cNvContentPartPr/>
                <p14:nvPr/>
              </p14:nvContentPartPr>
              <p14:xfrm>
                <a:off x="10792568" y="5376304"/>
                <a:ext cx="360" cy="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C4271F-EA29-E988-DD19-3AFD0ED41E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56568" y="5340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B025D1-58F0-3108-F191-E92C272BBED0}"/>
                    </a:ext>
                  </a:extLst>
                </p14:cNvPr>
                <p14:cNvContentPartPr/>
                <p14:nvPr/>
              </p14:nvContentPartPr>
              <p14:xfrm>
                <a:off x="10792928" y="5088632"/>
                <a:ext cx="360" cy="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B025D1-58F0-3108-F191-E92C272BBE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56928" y="50526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342E428-3D05-5CF9-7442-F5D2971172F3}"/>
                    </a:ext>
                  </a:extLst>
                </p14:cNvPr>
                <p14:cNvContentPartPr/>
                <p14:nvPr/>
              </p14:nvContentPartPr>
              <p14:xfrm>
                <a:off x="10937664" y="5232648"/>
                <a:ext cx="360" cy="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342E428-3D05-5CF9-7442-F5D2971172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01664" y="5196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C1262AE-522B-8C1E-AD06-C7539487B3C9}"/>
                    </a:ext>
                  </a:extLst>
                </p14:cNvPr>
                <p14:cNvContentPartPr/>
                <p14:nvPr/>
              </p14:nvContentPartPr>
              <p14:xfrm>
                <a:off x="10937304" y="5376304"/>
                <a:ext cx="36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C1262AE-522B-8C1E-AD06-C7539487B3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01304" y="5340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5651F28-5B61-CAEE-2530-3D196F2A2467}"/>
                    </a:ext>
                  </a:extLst>
                </p14:cNvPr>
                <p14:cNvContentPartPr/>
                <p14:nvPr/>
              </p14:nvContentPartPr>
              <p14:xfrm>
                <a:off x="10937664" y="5088632"/>
                <a:ext cx="36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5651F28-5B61-CAEE-2530-3D196F2A24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01664" y="50526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2427252-8DB6-DC33-4D03-E74D2C0B512B}"/>
                    </a:ext>
                  </a:extLst>
                </p14:cNvPr>
                <p14:cNvContentPartPr/>
                <p14:nvPr/>
              </p14:nvContentPartPr>
              <p14:xfrm>
                <a:off x="11072936" y="5232648"/>
                <a:ext cx="360" cy="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2427252-8DB6-DC33-4D03-E74D2C0B51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36936" y="5196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BBBA6B1-8E82-B97C-6D4A-DCE21339BD65}"/>
                    </a:ext>
                  </a:extLst>
                </p14:cNvPr>
                <p14:cNvContentPartPr/>
                <p14:nvPr/>
              </p14:nvContentPartPr>
              <p14:xfrm>
                <a:off x="11072576" y="5376304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BBBA6B1-8E82-B97C-6D4A-DCE21339BD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36576" y="5340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7A50906-CEF4-1F4F-A233-1930A301E282}"/>
                    </a:ext>
                  </a:extLst>
                </p14:cNvPr>
                <p14:cNvContentPartPr/>
                <p14:nvPr/>
              </p14:nvContentPartPr>
              <p14:xfrm>
                <a:off x="11072936" y="5088632"/>
                <a:ext cx="360" cy="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7A50906-CEF4-1F4F-A233-1930A301E2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36936" y="50526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DFEC07B-D4C2-830F-6EE4-8545C6E3B4F7}"/>
                    </a:ext>
                  </a:extLst>
                </p14:cNvPr>
                <p14:cNvContentPartPr/>
                <p14:nvPr/>
              </p14:nvContentPartPr>
              <p14:xfrm>
                <a:off x="11224976" y="5232648"/>
                <a:ext cx="360" cy="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DFEC07B-D4C2-830F-6EE4-8545C6E3B4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88976" y="5196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2FAEC6-0FDB-1131-E8E2-EC1B17BF4DF2}"/>
                    </a:ext>
                  </a:extLst>
                </p14:cNvPr>
                <p14:cNvContentPartPr/>
                <p14:nvPr/>
              </p14:nvContentPartPr>
              <p14:xfrm>
                <a:off x="11224616" y="5376304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2FAEC6-0FDB-1131-E8E2-EC1B17BF4D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88616" y="5340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7C9E739-A905-FFC9-1E64-FC86932D536C}"/>
                    </a:ext>
                  </a:extLst>
                </p14:cNvPr>
                <p14:cNvContentPartPr/>
                <p14:nvPr/>
              </p14:nvContentPartPr>
              <p14:xfrm>
                <a:off x="11224976" y="5088632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7C9E739-A905-FFC9-1E64-FC86932D53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88976" y="50526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BE8D27A-1341-9C08-A9B4-936806CA6E43}"/>
                  </a:ext>
                </a:extLst>
              </p14:cNvPr>
              <p14:cNvContentPartPr/>
              <p14:nvPr/>
            </p14:nvContentPartPr>
            <p14:xfrm>
              <a:off x="8196635" y="3294711"/>
              <a:ext cx="5400" cy="3988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BE8D27A-1341-9C08-A9B4-936806CA6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8635" y="3276711"/>
                <a:ext cx="4104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09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30117-B2D9-81A3-90CA-D680365C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>
            <a:extLst>
              <a:ext uri="{FF2B5EF4-FFF2-40B4-BE49-F238E27FC236}">
                <a16:creationId xmlns:a16="http://schemas.microsoft.com/office/drawing/2014/main" id="{B2E37561-3755-7E1B-1CD7-17D45C72059B}"/>
              </a:ext>
            </a:extLst>
          </p:cNvPr>
          <p:cNvSpPr txBox="1"/>
          <p:nvPr/>
        </p:nvSpPr>
        <p:spPr bwMode="auto">
          <a:xfrm>
            <a:off x="10075512" y="8876720"/>
            <a:ext cx="2726088" cy="44413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8ADBE8-BC09-01EC-9B83-1F46B8211812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6457FA-4767-FB17-EBAC-3F5087140E55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Reduktion – Fokus auf das kleine Einmaleins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/>
              </a:rPr>
              <a:t>- 20 - </a:t>
            </a:r>
            <a:endParaRPr lang="de-DE" sz="1200" dirty="0">
              <a:latin typeface="Grundschrift" panose="03010100010101010101" pitchFamily="66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5E87DF-C5B0-199D-F658-C11392FB2ABF}"/>
              </a:ext>
            </a:extLst>
          </p:cNvPr>
          <p:cNvSpPr/>
          <p:nvPr/>
        </p:nvSpPr>
        <p:spPr bwMode="auto">
          <a:xfrm>
            <a:off x="556964" y="34536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DFA1C60-61C1-3C46-30E7-5775D3D19F3B}"/>
              </a:ext>
            </a:extLst>
          </p:cNvPr>
          <p:cNvSpPr/>
          <p:nvPr/>
        </p:nvSpPr>
        <p:spPr bwMode="auto">
          <a:xfrm>
            <a:off x="2515282" y="235914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DCDC5A0-BE41-9684-7DA3-BC7B69F553FB}"/>
              </a:ext>
            </a:extLst>
          </p:cNvPr>
          <p:cNvSpPr/>
          <p:nvPr/>
        </p:nvSpPr>
        <p:spPr bwMode="auto">
          <a:xfrm>
            <a:off x="2515282" y="3450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BAD2B8F-3DFD-DBAA-E1C9-2738DAABCCA5}"/>
              </a:ext>
            </a:extLst>
          </p:cNvPr>
          <p:cNvSpPr/>
          <p:nvPr/>
        </p:nvSpPr>
        <p:spPr bwMode="auto">
          <a:xfrm>
            <a:off x="4494183" y="3450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9A2130-625D-3920-6C70-D3BACBF5193F}"/>
              </a:ext>
            </a:extLst>
          </p:cNvPr>
          <p:cNvSpPr/>
          <p:nvPr/>
        </p:nvSpPr>
        <p:spPr bwMode="auto">
          <a:xfrm>
            <a:off x="560030" y="235832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420A938-D547-6374-C7D6-E5E542BBBF97}"/>
              </a:ext>
            </a:extLst>
          </p:cNvPr>
          <p:cNvSpPr/>
          <p:nvPr/>
        </p:nvSpPr>
        <p:spPr bwMode="auto">
          <a:xfrm>
            <a:off x="6461301" y="236509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D6323B6-DE8A-5C69-2488-2E21FB4088AD}"/>
              </a:ext>
            </a:extLst>
          </p:cNvPr>
          <p:cNvSpPr/>
          <p:nvPr/>
        </p:nvSpPr>
        <p:spPr bwMode="auto">
          <a:xfrm>
            <a:off x="6460488" y="3458880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1AAB18-9BF1-B982-8C5F-AE130B3946FF}"/>
              </a:ext>
            </a:extLst>
          </p:cNvPr>
          <p:cNvSpPr/>
          <p:nvPr/>
        </p:nvSpPr>
        <p:spPr bwMode="auto">
          <a:xfrm>
            <a:off x="8430412" y="235719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1C70453-AA1B-EDED-4AB0-3AF5FBA0FD5C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D3F10E8-08C0-B538-CBEE-D76CE0166F5A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ADED276-CB36-6CB5-F00E-AFA59D5EABDE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0FFD668-FF91-BC4F-79F8-3F8555D14744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2F38750-DB34-0B9C-5C03-A0E3B8D47FC1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 dirty="0">
              <a:latin typeface="Grundschrift" panose="03010100010101010101" pitchFamily="66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E98F93C-DED7-A9FC-F7C3-0D14748CD96D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97B6A9-FE8D-128C-FEB7-4BDB3255BC79}"/>
              </a:ext>
            </a:extLst>
          </p:cNvPr>
          <p:cNvSpPr/>
          <p:nvPr/>
        </p:nvSpPr>
        <p:spPr bwMode="auto">
          <a:xfrm>
            <a:off x="10405127" y="235719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5F2A0AA-9C90-D1C1-73B7-7CBE8866F01E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0261086-EEF7-20CB-7F6F-D851F31B854C}"/>
              </a:ext>
            </a:extLst>
          </p:cNvPr>
          <p:cNvSpPr txBox="1"/>
          <p:nvPr/>
        </p:nvSpPr>
        <p:spPr bwMode="auto">
          <a:xfrm>
            <a:off x="10536082" y="1427691"/>
            <a:ext cx="16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4452D7B-800D-948C-C7D5-1F8D0BCF1AE5}"/>
              </a:ext>
            </a:extLst>
          </p:cNvPr>
          <p:cNvSpPr txBox="1"/>
          <p:nvPr/>
        </p:nvSpPr>
        <p:spPr bwMode="auto">
          <a:xfrm>
            <a:off x="8452125" y="1422129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DBBCDF-8AC5-215C-A9BA-51B5A380F59E}"/>
              </a:ext>
            </a:extLst>
          </p:cNvPr>
          <p:cNvSpPr txBox="1"/>
          <p:nvPr/>
        </p:nvSpPr>
        <p:spPr bwMode="auto">
          <a:xfrm>
            <a:off x="10424970" y="141752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Neuner.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6B631-C0FB-916D-784E-7D43FAA58D75}"/>
              </a:ext>
            </a:extLst>
          </p:cNvPr>
          <p:cNvSpPr txBox="1"/>
          <p:nvPr/>
        </p:nvSpPr>
        <p:spPr bwMode="auto">
          <a:xfrm>
            <a:off x="6440841" y="151601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 9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B6E2C0E-8B8E-088D-2879-31952A41D6DF}"/>
              </a:ext>
            </a:extLst>
          </p:cNvPr>
          <p:cNvSpPr txBox="1"/>
          <p:nvPr/>
        </p:nvSpPr>
        <p:spPr bwMode="auto">
          <a:xfrm>
            <a:off x="593625" y="1460189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Zehner.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7EADFB8-3F31-1115-6043-DA6DD7BDBE76}"/>
              </a:ext>
            </a:extLst>
          </p:cNvPr>
          <p:cNvSpPr txBox="1"/>
          <p:nvPr/>
        </p:nvSpPr>
        <p:spPr bwMode="auto">
          <a:xfrm>
            <a:off x="2534145" y="258847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A7D4A3F-D77B-D163-B99A-08D9CEECA83C}"/>
              </a:ext>
            </a:extLst>
          </p:cNvPr>
          <p:cNvSpPr txBox="1"/>
          <p:nvPr/>
        </p:nvSpPr>
        <p:spPr bwMode="auto">
          <a:xfrm>
            <a:off x="2538371" y="151601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56C0A37-A9FE-3E0C-F349-3083F88E7C74}"/>
              </a:ext>
            </a:extLst>
          </p:cNvPr>
          <p:cNvSpPr txBox="1"/>
          <p:nvPr/>
        </p:nvSpPr>
        <p:spPr bwMode="auto">
          <a:xfrm>
            <a:off x="595610" y="258847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87B4AF4-C621-DFDC-50B5-AB5FE569930F}"/>
              </a:ext>
            </a:extLst>
          </p:cNvPr>
          <p:cNvSpPr txBox="1"/>
          <p:nvPr/>
        </p:nvSpPr>
        <p:spPr bwMode="auto">
          <a:xfrm>
            <a:off x="4545030" y="1420700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F126311-F395-3385-368F-042850E242A1}"/>
              </a:ext>
            </a:extLst>
          </p:cNvPr>
          <p:cNvSpPr txBox="1"/>
          <p:nvPr/>
        </p:nvSpPr>
        <p:spPr bwMode="auto">
          <a:xfrm>
            <a:off x="4503526" y="2581419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4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42AB2B5-8205-B3AD-F53B-F3D40DBABDC8}"/>
              </a:ext>
            </a:extLst>
          </p:cNvPr>
          <p:cNvSpPr txBox="1"/>
          <p:nvPr/>
        </p:nvSpPr>
        <p:spPr bwMode="auto">
          <a:xfrm>
            <a:off x="6518253" y="2550277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Zehner.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6AA6B7A-10CE-A60B-D715-7A4B8A6D2C9A}"/>
              </a:ext>
            </a:extLst>
          </p:cNvPr>
          <p:cNvSpPr txBox="1"/>
          <p:nvPr/>
        </p:nvSpPr>
        <p:spPr bwMode="auto">
          <a:xfrm>
            <a:off x="8478876" y="252453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Sechser.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0187E3B-E8D0-AD76-DA00-0C6C513DA28B}"/>
              </a:ext>
            </a:extLst>
          </p:cNvPr>
          <p:cNvSpPr txBox="1"/>
          <p:nvPr/>
        </p:nvSpPr>
        <p:spPr bwMode="auto">
          <a:xfrm>
            <a:off x="575865" y="362574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E9042AAF-B4E1-4F1F-B14F-766FDB3BA9C1}"/>
              </a:ext>
            </a:extLst>
          </p:cNvPr>
          <p:cNvSpPr txBox="1"/>
          <p:nvPr/>
        </p:nvSpPr>
        <p:spPr bwMode="auto">
          <a:xfrm>
            <a:off x="2525750" y="3711586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1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D999297-0CD8-4344-281D-718FBDC43825}"/>
              </a:ext>
            </a:extLst>
          </p:cNvPr>
          <p:cNvSpPr txBox="1"/>
          <p:nvPr/>
        </p:nvSpPr>
        <p:spPr bwMode="auto">
          <a:xfrm>
            <a:off x="4524687" y="356776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2DE115A3-C3BD-0E53-7E7B-2EC849A6B614}"/>
              </a:ext>
            </a:extLst>
          </p:cNvPr>
          <p:cNvSpPr txBox="1"/>
          <p:nvPr/>
        </p:nvSpPr>
        <p:spPr bwMode="auto">
          <a:xfrm>
            <a:off x="6475960" y="3599696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Achter.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74" name="Untertitel 2">
            <a:extLst>
              <a:ext uri="{FF2B5EF4-FFF2-40B4-BE49-F238E27FC236}">
                <a16:creationId xmlns:a16="http://schemas.microsoft.com/office/drawing/2014/main" id="{68E9821B-CE87-64A3-2B74-9257E59D61AA}"/>
              </a:ext>
            </a:extLst>
          </p:cNvPr>
          <p:cNvSpPr txBox="1"/>
          <p:nvPr/>
        </p:nvSpPr>
        <p:spPr bwMode="auto">
          <a:xfrm rot="16200000">
            <a:off x="-933586" y="2466484"/>
            <a:ext cx="3191998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F58528-6DC3-6751-9550-8BA95D9E1306}"/>
              </a:ext>
            </a:extLst>
          </p:cNvPr>
          <p:cNvSpPr txBox="1"/>
          <p:nvPr/>
        </p:nvSpPr>
        <p:spPr bwMode="auto">
          <a:xfrm>
            <a:off x="10389486" y="2588471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1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FE39D8-B8FB-9A9F-2593-C49B7FF0DF3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991F97-457C-63C4-B716-26F547789C22}"/>
              </a:ext>
            </a:extLst>
          </p:cNvPr>
          <p:cNvSpPr txBox="1"/>
          <p:nvPr/>
        </p:nvSpPr>
        <p:spPr bwMode="auto">
          <a:xfrm>
            <a:off x="10075512" y="8876720"/>
            <a:ext cx="2589979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BB728-CB71-96D8-FEB2-328E6669BAD7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dirty="0">
                <a:latin typeface="Grundschrift" panose="03010100010101010101" pitchFamily="66" charset="0"/>
                <a:ea typeface="Verdana" panose="020B0604030504040204" pitchFamily="34" charset="0"/>
              </a:rPr>
              <a:t>Erweiterung </a:t>
            </a: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- 21 -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86F2E0-9A51-9EB5-DB49-C377BDD21E0C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lternativer Prozess 7">
            <a:extLst>
              <a:ext uri="{FF2B5EF4-FFF2-40B4-BE49-F238E27FC236}">
                <a16:creationId xmlns:a16="http://schemas.microsoft.com/office/drawing/2014/main" id="{3546E6D4-C043-E12C-F2B6-1E5236DAE2ED}"/>
              </a:ext>
            </a:extLst>
          </p:cNvPr>
          <p:cNvSpPr/>
          <p:nvPr/>
        </p:nvSpPr>
        <p:spPr bwMode="auto">
          <a:xfrm>
            <a:off x="0" y="186301"/>
            <a:ext cx="12801600" cy="989661"/>
          </a:xfrm>
          <a:prstGeom prst="flowChartAlternateProcess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Erweiterung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A15F50-E895-8E8B-B6D5-699640A7E9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70604" y="1848272"/>
            <a:ext cx="8660391" cy="56886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E4B5BB-2C59-F6E4-6C82-FCB6F80A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0195" t="49191" r="1774" b="20626"/>
          <a:stretch/>
        </p:blipFill>
        <p:spPr bwMode="auto">
          <a:xfrm>
            <a:off x="5551714" y="4646644"/>
            <a:ext cx="5025550" cy="1716833"/>
          </a:xfrm>
          <a:prstGeom prst="flowChartAlternateProcess">
            <a:avLst/>
          </a:prstGeom>
          <a:ln w="44450">
            <a:solidFill>
              <a:srgbClr val="779B9B"/>
            </a:solidFill>
          </a:ln>
        </p:spPr>
      </p:pic>
    </p:spTree>
    <p:extLst>
      <p:ext uri="{BB962C8B-B14F-4D97-AF65-F5344CB8AC3E}">
        <p14:creationId xmlns:p14="http://schemas.microsoft.com/office/powerpoint/2010/main" val="146886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AEFA78-EFFE-25B5-27D4-19C79829ABD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E2091DDC-40E8-C270-C7DC-31B854AEA54B}"/>
              </a:ext>
            </a:extLst>
          </p:cNvPr>
          <p:cNvSpPr txBox="1"/>
          <p:nvPr/>
        </p:nvSpPr>
        <p:spPr bwMode="auto">
          <a:xfrm>
            <a:off x="10075512" y="8876720"/>
            <a:ext cx="2726087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F85B5A1-4522-01F5-4699-E80979B53E76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CE34BF76-FB9E-738C-69E5-9A1B2FB8DB1A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D43F395-6613-E15C-BAE8-B54B201106DE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6C4A6964-FF1D-3D74-739F-8008C3FC5787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54F7FB5-BB93-4E82-E56E-7FA167608BA8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DB0720DD-6827-C7E8-DC06-372F3A4B3D66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933C2C5-0A89-4C75-B133-42A1276ADAFF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5C9DA237-DD2E-D22D-86C9-62AD11BCB0E2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A8406BEA-38A5-E94A-3849-1CE9785183E4}"/>
              </a:ext>
            </a:extLst>
          </p:cNvPr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436734CE-4C82-F2EA-4EA3-8EA037E0D7E2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1179CCAA-853A-9079-96F0-740B6368F849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FA589D57-038E-9021-4BB5-4F2BCFCD14A0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01D4FC0A-5C51-B8B7-66D2-438CBE60FE7C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AAA76B47-3E79-24E9-11DC-862AEA125989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A49B2A1A-A0FD-C22E-8F4D-23BDFE43E8E0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92676C34-9FFA-8E50-B35E-B30219DE32BE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B705E2CA-FCEE-DB1E-1375-0CB1872F661F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7308F826-C97D-FC71-971C-E1B11A3BB4E5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345FCBCE-CFAA-33D5-82CD-0C201457AF4D}"/>
              </a:ext>
            </a:extLst>
          </p:cNvPr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79A313CE-EEFB-E311-FA3A-2BE94AF9F94D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F0EF7216-44CC-EF2F-305F-94151729E918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D1DD3294-26F2-4618-EE32-1FD548629040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5FCA9703-3AD0-4C99-0345-49B3CD693CC7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7930D95F-0E02-36B3-DA19-4E5EEA27F579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7E773A48-492D-7A82-777F-67B9981B05AB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hteck 42">
            <a:extLst>
              <a:ext uri="{FF2B5EF4-FFF2-40B4-BE49-F238E27FC236}">
                <a16:creationId xmlns:a16="http://schemas.microsoft.com/office/drawing/2014/main" id="{7EA6165B-5CC3-2ED7-535C-A2AA824361B5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03898958-39E1-4198-E3F8-2D6C248AE9B5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DAF606CF-E0CC-6CA1-3241-171EBC97DA0C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8D6553C9-0B2A-9B69-0113-9FC12944B51A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62DCE310-B785-917E-51EB-6D98B8560B2A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5647A02E-9E66-8D92-1AC0-48B5A6E47DE9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>
            <a:extLst>
              <a:ext uri="{FF2B5EF4-FFF2-40B4-BE49-F238E27FC236}">
                <a16:creationId xmlns:a16="http://schemas.microsoft.com/office/drawing/2014/main" id="{C0F04DFF-F39C-6C35-7265-358AE9DABE74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E96385-A733-CDA0-CEF2-31898DB42A2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80A73ACA-B7A8-ABE1-B036-EE9F2A07BBE0}"/>
              </a:ext>
            </a:extLst>
          </p:cNvPr>
          <p:cNvSpPr txBox="1"/>
          <p:nvPr/>
        </p:nvSpPr>
        <p:spPr bwMode="auto">
          <a:xfrm rot="16200000">
            <a:off x="-3352357" y="3996251"/>
            <a:ext cx="7840000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 (leer)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5A678E-E885-E84A-5390-CF77DB987F61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Erweiterung – Partneraufgaben finden und mit Darstellungskarten legen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- 22 -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042969-B689-1590-BC0A-144B23BAECD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" name="Grafik 133">
            <a:extLst>
              <a:ext uri="{FF2B5EF4-FFF2-40B4-BE49-F238E27FC236}">
                <a16:creationId xmlns:a16="http://schemas.microsoft.com/office/drawing/2014/main" id="{FA9F56E7-1219-EE2B-85CA-A793A92E5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52928" y="7097401"/>
            <a:ext cx="1878607" cy="2935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CDF59794-58FE-9340-17A3-E5CE1A05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67751" y="4832688"/>
            <a:ext cx="1867878" cy="466969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2EFB7274-DDC4-BC2E-CA88-C8EA2983C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8917536" y="3704311"/>
            <a:ext cx="960618" cy="44473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4764360-9AA4-0D43-3346-BE3CDEE9C850}"/>
              </a:ext>
            </a:extLst>
          </p:cNvPr>
          <p:cNvSpPr/>
          <p:nvPr/>
        </p:nvSpPr>
        <p:spPr bwMode="auto">
          <a:xfrm>
            <a:off x="549673" y="6747490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B7EECEA-4157-75A0-53E1-6285561F2391}"/>
              </a:ext>
            </a:extLst>
          </p:cNvPr>
          <p:cNvSpPr txBox="1"/>
          <p:nvPr/>
        </p:nvSpPr>
        <p:spPr bwMode="auto">
          <a:xfrm>
            <a:off x="624339" y="6858636"/>
            <a:ext cx="17107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2DD580D-330F-2116-09E6-4008C8BF799A}"/>
              </a:ext>
            </a:extLst>
          </p:cNvPr>
          <p:cNvSpPr txBox="1"/>
          <p:nvPr/>
        </p:nvSpPr>
        <p:spPr bwMode="auto">
          <a:xfrm>
            <a:off x="6542021" y="5793143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A48AB00-4524-F40C-323C-4B4D27CD085B}"/>
              </a:ext>
            </a:extLst>
          </p:cNvPr>
          <p:cNvSpPr/>
          <p:nvPr/>
        </p:nvSpPr>
        <p:spPr bwMode="auto">
          <a:xfrm>
            <a:off x="2507991" y="5652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4585DDB-F2AE-AEDA-622A-26D91F734396}"/>
              </a:ext>
            </a:extLst>
          </p:cNvPr>
          <p:cNvSpPr/>
          <p:nvPr/>
        </p:nvSpPr>
        <p:spPr bwMode="auto">
          <a:xfrm>
            <a:off x="2507991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34855E9-E2B1-DFC6-0E03-1400B1582DA3}"/>
              </a:ext>
            </a:extLst>
          </p:cNvPr>
          <p:cNvSpPr txBox="1"/>
          <p:nvPr/>
        </p:nvSpPr>
        <p:spPr bwMode="auto">
          <a:xfrm>
            <a:off x="4529788" y="5785360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6 ∙ 5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C10D87C-FEC6-ED19-971D-95C5B696AC6C}"/>
              </a:ext>
            </a:extLst>
          </p:cNvPr>
          <p:cNvSpPr/>
          <p:nvPr/>
        </p:nvSpPr>
        <p:spPr bwMode="auto">
          <a:xfrm>
            <a:off x="4487704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0300F4D-9D76-92D6-59A3-900C1AD92076}"/>
              </a:ext>
            </a:extLst>
          </p:cNvPr>
          <p:cNvSpPr/>
          <p:nvPr/>
        </p:nvSpPr>
        <p:spPr bwMode="auto">
          <a:xfrm>
            <a:off x="4486892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9B48211-BD86-CA0A-9438-0D97C0D39165}"/>
              </a:ext>
            </a:extLst>
          </p:cNvPr>
          <p:cNvSpPr/>
          <p:nvPr/>
        </p:nvSpPr>
        <p:spPr bwMode="auto">
          <a:xfrm>
            <a:off x="552739" y="56521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9A3482DF-9BB4-5940-7B9C-3B9E0AA7DBE1}"/>
              </a:ext>
            </a:extLst>
          </p:cNvPr>
          <p:cNvSpPr/>
          <p:nvPr/>
        </p:nvSpPr>
        <p:spPr bwMode="auto">
          <a:xfrm>
            <a:off x="6454010" y="565893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06EBC3F-2E07-C42B-BBD0-300B9C28B3B1}"/>
              </a:ext>
            </a:extLst>
          </p:cNvPr>
          <p:cNvSpPr/>
          <p:nvPr/>
        </p:nvSpPr>
        <p:spPr bwMode="auto">
          <a:xfrm>
            <a:off x="6453197" y="675271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0EE98737-C30E-EE63-06DD-E7CD3C2B949D}"/>
              </a:ext>
            </a:extLst>
          </p:cNvPr>
          <p:cNvSpPr/>
          <p:nvPr/>
        </p:nvSpPr>
        <p:spPr bwMode="auto">
          <a:xfrm>
            <a:off x="8423121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7D0287B-70E4-3C02-A068-E4B99B29558B}"/>
              </a:ext>
            </a:extLst>
          </p:cNvPr>
          <p:cNvSpPr/>
          <p:nvPr/>
        </p:nvSpPr>
        <p:spPr bwMode="auto">
          <a:xfrm>
            <a:off x="8422309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CCD22836-5590-842A-6DB4-87FB09B1BBCB}"/>
              </a:ext>
            </a:extLst>
          </p:cNvPr>
          <p:cNvSpPr txBox="1"/>
          <p:nvPr/>
        </p:nvSpPr>
        <p:spPr bwMode="auto">
          <a:xfrm>
            <a:off x="2542242" y="6866410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</a:t>
            </a:r>
            <a:endParaRPr sz="200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8 Zwanziger.</a:t>
            </a:r>
            <a:endParaRPr sz="200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7DBAC0D-6F2C-6200-E23A-ADDCA8F410C4}"/>
              </a:ext>
            </a:extLst>
          </p:cNvPr>
          <p:cNvSpPr txBox="1"/>
          <p:nvPr/>
        </p:nvSpPr>
        <p:spPr bwMode="auto">
          <a:xfrm>
            <a:off x="8542111" y="686387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E056A26-5035-42F9-9F59-65374F2CAD73}"/>
              </a:ext>
            </a:extLst>
          </p:cNvPr>
          <p:cNvSpPr txBox="1"/>
          <p:nvPr/>
        </p:nvSpPr>
        <p:spPr bwMode="auto">
          <a:xfrm>
            <a:off x="2550887" y="5850593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8 ∙ 20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1D13B6D-1D19-82AD-3982-17A5ED55F924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B04A174-3806-EC49-9FBD-1BE54FED8BF1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E92CCF4-3CDD-F35F-8EDB-2DA284629E79}"/>
              </a:ext>
            </a:extLst>
          </p:cNvPr>
          <p:cNvSpPr txBox="1"/>
          <p:nvPr/>
        </p:nvSpPr>
        <p:spPr bwMode="auto">
          <a:xfrm>
            <a:off x="647990" y="467973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5B35FE1-38DF-412A-D67E-CAAEB9DC5314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5F73239-3794-D430-0113-B40C402E2078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9BB9BC4-CCF1-B2E7-72DC-76743C07807D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104232A-8EA5-D0E0-543A-8BB6036C1FF9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D7C4990-F655-E7DD-68A7-A51030A19383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3A4A517-2694-F1D0-1490-4CF8F0BB40AD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BD1CAB7-03DE-51C5-C09A-CDDB26739F23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25510F-815B-3233-7243-24155319796B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D01EC0-161E-A16D-6C56-C5D5D6B0CC12}"/>
              </a:ext>
            </a:extLst>
          </p:cNvPr>
          <p:cNvSpPr txBox="1"/>
          <p:nvPr/>
        </p:nvSpPr>
        <p:spPr bwMode="auto">
          <a:xfrm>
            <a:off x="8436706" y="475004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5 ∙ 2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30A3683-FD21-DDF4-0D5F-463196AFD358}"/>
              </a:ext>
            </a:extLst>
          </p:cNvPr>
          <p:cNvSpPr txBox="1"/>
          <p:nvPr/>
        </p:nvSpPr>
        <p:spPr bwMode="auto">
          <a:xfrm>
            <a:off x="6489046" y="3557340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 </a:t>
            </a:r>
            <a:endParaRPr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5 Zwanziger</a:t>
            </a:r>
            <a:r>
              <a:rPr lang="de-DE" sz="2200">
                <a:latin typeface="Grundschrift" panose="03010100010101010101" pitchFamily="66" charset="0"/>
                <a:ea typeface="Verdana"/>
              </a:rPr>
              <a:t>.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9F38F031-D78B-EA9A-784F-5453A76D374D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A135EC5-E495-F285-610E-292072469C1D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530EE68-2714-16D4-5511-A1D73ABCF7B8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DDFD43BA-7D4F-26E3-BFAA-19F7A27BC1AE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1B53838-3E5D-367F-8A08-CD5596CC2DE2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C9964391-E612-C209-305B-2635BE1B73E5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035B20E2-A295-6682-EC47-87F665E808FE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A7CB67D5-1454-0AAF-07F7-68655FDDB03E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E0B2F680-B008-5A68-6E4F-705DEB6D508B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774FEC4-C256-0753-26A9-77F84C102D9E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5682F4-1FDD-08E3-1AD0-750C8AB26A6E}"/>
              </a:ext>
            </a:extLst>
          </p:cNvPr>
          <p:cNvSpPr txBox="1"/>
          <p:nvPr/>
        </p:nvSpPr>
        <p:spPr bwMode="auto">
          <a:xfrm>
            <a:off x="2501935" y="256419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4107E02-B6A4-723F-1284-E6DBDD37CFC9}"/>
              </a:ext>
            </a:extLst>
          </p:cNvPr>
          <p:cNvSpPr txBox="1"/>
          <p:nvPr/>
        </p:nvSpPr>
        <p:spPr bwMode="auto">
          <a:xfrm>
            <a:off x="647990" y="1412938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E8B37CC-BD4B-F04B-904B-65ED104DDF29}"/>
              </a:ext>
            </a:extLst>
          </p:cNvPr>
          <p:cNvSpPr txBox="1"/>
          <p:nvPr/>
        </p:nvSpPr>
        <p:spPr bwMode="auto">
          <a:xfrm>
            <a:off x="4464393" y="149445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7 ∙ 3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928FD677-51F7-4D1F-230F-51909305230A}"/>
              </a:ext>
            </a:extLst>
          </p:cNvPr>
          <p:cNvSpPr txBox="1"/>
          <p:nvPr/>
        </p:nvSpPr>
        <p:spPr bwMode="auto">
          <a:xfrm>
            <a:off x="6533753" y="1440319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 </a:t>
            </a:r>
            <a:endParaRPr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7 Dreißiger.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9DF79DA3-B862-0522-9E15-E729266A82CA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6DD98A5-171E-F8D0-B354-C38ED9364C29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0BF81D5A-6DEB-9167-6480-FCD1C2615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586482" y="1476049"/>
            <a:ext cx="1783965" cy="609646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100A9C93-1951-A65B-F823-8D75337A2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69423" y="2635947"/>
            <a:ext cx="1839384" cy="506639"/>
          </a:xfrm>
          <a:prstGeom prst="rect">
            <a:avLst/>
          </a:prstGeom>
        </p:spPr>
      </p:pic>
      <p:sp>
        <p:nvSpPr>
          <p:cNvPr id="138" name="Textfeld 137">
            <a:extLst>
              <a:ext uri="{FF2B5EF4-FFF2-40B4-BE49-F238E27FC236}">
                <a16:creationId xmlns:a16="http://schemas.microsoft.com/office/drawing/2014/main" id="{9B7CD294-29EF-C79C-A31B-4291E9AA17CC}"/>
              </a:ext>
            </a:extLst>
          </p:cNvPr>
          <p:cNvSpPr txBox="1"/>
          <p:nvPr/>
        </p:nvSpPr>
        <p:spPr bwMode="auto">
          <a:xfrm>
            <a:off x="2209855" y="8859189"/>
            <a:ext cx="79353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Erweiterung – Partneraufgaben finden und mit Darstellungskarten legen</a:t>
            </a:r>
            <a:endParaRPr lang="de-DE"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- 23 -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56EA99-6E32-5263-5ED5-0A05E4162848}"/>
              </a:ext>
            </a:extLst>
          </p:cNvPr>
          <p:cNvSpPr txBox="1"/>
          <p:nvPr/>
        </p:nvSpPr>
        <p:spPr bwMode="auto">
          <a:xfrm>
            <a:off x="10075512" y="8876720"/>
            <a:ext cx="2726087" cy="3163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89AE97-22EC-1F7C-7B86-60AD3B3FD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636" y="6762990"/>
            <a:ext cx="702454" cy="9596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C942D62-EE41-4F17-209C-ED70DC8F4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76872" y="3936504"/>
            <a:ext cx="1846828" cy="815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B391D16-A038-07E4-45E6-97CA27C5A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829" y="5713925"/>
            <a:ext cx="201470" cy="8663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3AFADA-6168-51F6-2F2D-02DC5B107F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2831" y="2420623"/>
            <a:ext cx="233442" cy="8965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71D694D-FBFE-B00D-5783-750D68DF4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7087" y="2411936"/>
            <a:ext cx="365553" cy="9242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C6E2EE-3533-AF0D-99F8-B1B39E59F5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5056" y="5888609"/>
            <a:ext cx="1287416" cy="5179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D4A6C83-9AF9-C9FF-CB4A-5CC6734F4F64}"/>
              </a:ext>
            </a:extLst>
          </p:cNvPr>
          <p:cNvSpPr/>
          <p:nvPr/>
        </p:nvSpPr>
        <p:spPr bwMode="auto">
          <a:xfrm>
            <a:off x="10397836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EB55E8E-BCFE-945B-ADF9-0919BC7E9DDE}"/>
              </a:ext>
            </a:extLst>
          </p:cNvPr>
          <p:cNvSpPr/>
          <p:nvPr/>
        </p:nvSpPr>
        <p:spPr bwMode="auto">
          <a:xfrm>
            <a:off x="10397024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CA9C5B-7B3E-F0F2-9EDF-64E31D16CF7A}"/>
              </a:ext>
            </a:extLst>
          </p:cNvPr>
          <p:cNvSpPr/>
          <p:nvPr/>
        </p:nvSpPr>
        <p:spPr bwMode="auto">
          <a:xfrm>
            <a:off x="10403980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926B292-E0F4-D9B7-1419-5138F5AE7EA6}"/>
              </a:ext>
            </a:extLst>
          </p:cNvPr>
          <p:cNvSpPr/>
          <p:nvPr/>
        </p:nvSpPr>
        <p:spPr bwMode="auto">
          <a:xfrm>
            <a:off x="10403168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A6FEB9-1251-1098-772F-CED3BBD0C95A}"/>
              </a:ext>
            </a:extLst>
          </p:cNvPr>
          <p:cNvSpPr txBox="1"/>
          <p:nvPr/>
        </p:nvSpPr>
        <p:spPr bwMode="auto">
          <a:xfrm>
            <a:off x="10528791" y="4721528"/>
            <a:ext cx="16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054E092-F3DD-FC5B-4590-43F54B2D2C22}"/>
              </a:ext>
            </a:extLst>
          </p:cNvPr>
          <p:cNvSpPr txBox="1"/>
          <p:nvPr/>
        </p:nvSpPr>
        <p:spPr bwMode="auto">
          <a:xfrm>
            <a:off x="10412024" y="3637860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3F1B121-FB78-B5DD-79B9-20B98068C68C}"/>
              </a:ext>
            </a:extLst>
          </p:cNvPr>
          <p:cNvSpPr txBox="1"/>
          <p:nvPr/>
        </p:nvSpPr>
        <p:spPr bwMode="auto">
          <a:xfrm>
            <a:off x="10389373" y="4749051"/>
            <a:ext cx="1899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060B0FE-F0C0-567B-16F5-C90277B4695E}"/>
              </a:ext>
            </a:extLst>
          </p:cNvPr>
          <p:cNvSpPr txBox="1"/>
          <p:nvPr/>
        </p:nvSpPr>
        <p:spPr bwMode="auto">
          <a:xfrm>
            <a:off x="10388975" y="590807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8690183-A721-56A2-6568-EB5D95772FCD}"/>
              </a:ext>
            </a:extLst>
          </p:cNvPr>
          <p:cNvPicPr/>
          <p:nvPr/>
        </p:nvPicPr>
        <p:blipFill>
          <a:blip r:embed="rId14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Untertitel 2">
            <a:extLst>
              <a:ext uri="{FF2B5EF4-FFF2-40B4-BE49-F238E27FC236}">
                <a16:creationId xmlns:a16="http://schemas.microsoft.com/office/drawing/2014/main" id="{5D954BCD-1E59-A266-8A8B-7C7EF66EF336}"/>
              </a:ext>
            </a:extLst>
          </p:cNvPr>
          <p:cNvSpPr txBox="1"/>
          <p:nvPr/>
        </p:nvSpPr>
        <p:spPr bwMode="auto">
          <a:xfrm rot="16200000">
            <a:off x="-2520083" y="4093629"/>
            <a:ext cx="6465519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57249950-F622-AEE3-04DE-A7A45D47CA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594970" y="3598762"/>
            <a:ext cx="1667786" cy="677234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4EF7D04C-1B4E-F5F7-E370-DC2BABDBAE46}"/>
              </a:ext>
            </a:extLst>
          </p:cNvPr>
          <p:cNvSpPr txBox="1"/>
          <p:nvPr/>
        </p:nvSpPr>
        <p:spPr bwMode="auto">
          <a:xfrm>
            <a:off x="10358441" y="6938109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C84B2AA-D7EC-2C75-0FA7-43A614E9D9D5}"/>
              </a:ext>
            </a:extLst>
          </p:cNvPr>
          <p:cNvSpPr txBox="1"/>
          <p:nvPr/>
        </p:nvSpPr>
        <p:spPr bwMode="auto">
          <a:xfrm>
            <a:off x="2542242" y="475122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A49CF2-3244-A572-F885-02973599ED42}"/>
              </a:ext>
            </a:extLst>
          </p:cNvPr>
          <p:cNvSpPr txBox="1"/>
          <p:nvPr/>
        </p:nvSpPr>
        <p:spPr bwMode="auto">
          <a:xfrm>
            <a:off x="4448428" y="4700150"/>
            <a:ext cx="190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7 Zwanziger.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A3B2A69-0DDC-B8AE-37EA-3CB68E3DFF08}"/>
              </a:ext>
            </a:extLst>
          </p:cNvPr>
          <p:cNvSpPr txBox="1"/>
          <p:nvPr/>
        </p:nvSpPr>
        <p:spPr bwMode="auto">
          <a:xfrm>
            <a:off x="2472864" y="3628603"/>
            <a:ext cx="1913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95CE528-EE0C-F875-FFE6-9FB219680413}"/>
              </a:ext>
            </a:extLst>
          </p:cNvPr>
          <p:cNvSpPr txBox="1"/>
          <p:nvPr/>
        </p:nvSpPr>
        <p:spPr bwMode="auto">
          <a:xfrm>
            <a:off x="8508774" y="1502573"/>
            <a:ext cx="187887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AF3CF38-9EC6-2013-6C8D-1734BBB2B3E5}"/>
              </a:ext>
            </a:extLst>
          </p:cNvPr>
          <p:cNvSpPr txBox="1"/>
          <p:nvPr/>
        </p:nvSpPr>
        <p:spPr bwMode="auto">
          <a:xfrm>
            <a:off x="10364261" y="1440319"/>
            <a:ext cx="1883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1B46E6A-E864-804F-39E1-B6A5E404C4A4}"/>
              </a:ext>
            </a:extLst>
          </p:cNvPr>
          <p:cNvSpPr txBox="1"/>
          <p:nvPr/>
        </p:nvSpPr>
        <p:spPr bwMode="auto">
          <a:xfrm>
            <a:off x="8404087" y="2537153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904C461-40D1-2865-BF42-C60ADA5F9E77}"/>
              </a:ext>
            </a:extLst>
          </p:cNvPr>
          <p:cNvSpPr txBox="1"/>
          <p:nvPr/>
        </p:nvSpPr>
        <p:spPr bwMode="auto">
          <a:xfrm>
            <a:off x="10395303" y="2570163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30</a:t>
            </a:r>
            <a:endParaRPr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2772DA-5EAC-3906-5134-DD8FFD61651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08A908D1-54BB-CAC2-1327-DF444CA42664}"/>
              </a:ext>
            </a:extLst>
          </p:cNvPr>
          <p:cNvSpPr txBox="1"/>
          <p:nvPr/>
        </p:nvSpPr>
        <p:spPr bwMode="auto">
          <a:xfrm>
            <a:off x="10075512" y="8876720"/>
            <a:ext cx="2726087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57D5A04-3350-BA26-4573-D68F534A1302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645B64C1-9D3C-5AF9-044C-A585EAD1CCA8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89D2D25-37C2-8279-A198-F9E38A846782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419B034-403C-3C1F-CC3C-DC341E2FF829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CEA8E35-C0BB-36F9-D6FB-B071CA153D72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4BB6A4BF-95C2-F4FA-B04E-F0034213D54A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99EDA567-009A-E898-33F7-2838A7D296C4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974EBAB-C1CB-CE91-5D39-93052EAC8C84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94C23845-0E50-DB4E-D775-10E29C03D008}"/>
              </a:ext>
            </a:extLst>
          </p:cNvPr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729D7B25-F0A4-21EC-C673-3E91B4BC208B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72FAD62C-4CED-3EAC-F9E0-FB5C6A116A74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69ADC23D-8809-29D7-54A4-9FD608DD907F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4037963A-1BC0-5796-5BBF-7C3E7BDB75F2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9A48A042-93AB-A1F1-4C46-7A9A906CBD93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CCEEFE2-6BD5-CD7E-91C9-21E0C6E776BA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5C2FD07D-25D1-3672-E518-DCA7012F46D0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D5EFFD45-A91C-8F48-0461-57322F29B288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5096BF33-24FA-AF50-08E2-07241848FBE4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61CDFDF0-9DDC-D55E-2744-930E5CAEA21A}"/>
              </a:ext>
            </a:extLst>
          </p:cNvPr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0224063D-4D31-E652-F974-165A9349FA7F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E9E649CB-CB44-7A85-11DC-4B27A4535B8F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2B69BA38-111B-AAB6-3976-F49417B98637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3CDF06BC-BDCF-ED30-6634-23BDF8F59932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762FDDD5-1D76-F0F0-E035-C42341483134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CCD22062-4771-1596-A0F3-3386440EEFCD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hteck 42">
            <a:extLst>
              <a:ext uri="{FF2B5EF4-FFF2-40B4-BE49-F238E27FC236}">
                <a16:creationId xmlns:a16="http://schemas.microsoft.com/office/drawing/2014/main" id="{720A369C-E3F0-EBC3-C617-3802E188A7CE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0DD8D223-8285-273F-578A-9DCCDF8189CF}"/>
              </a:ext>
            </a:extLst>
          </p:cNvPr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DA0DF4B9-8661-65E3-9FCE-EA4C7C794BCD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2EC9BFFF-21BE-4334-C750-5F79B0E41ECD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2AAF31BD-38A6-16A2-0263-57E8C987B1E2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7C1AFFD6-039E-3336-BFB2-8B0D72480DC4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>
            <a:extLst>
              <a:ext uri="{FF2B5EF4-FFF2-40B4-BE49-F238E27FC236}">
                <a16:creationId xmlns:a16="http://schemas.microsoft.com/office/drawing/2014/main" id="{FE9B5B55-8FC2-0E32-1318-5DB1EC865BEB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5B9A98-C5CF-831C-B053-523A8F3FA9F2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82EFD93C-BDEF-E334-1507-DC07CD993F32}"/>
              </a:ext>
            </a:extLst>
          </p:cNvPr>
          <p:cNvSpPr txBox="1"/>
          <p:nvPr/>
        </p:nvSpPr>
        <p:spPr bwMode="auto">
          <a:xfrm rot="16200000">
            <a:off x="-3352357" y="3996251"/>
            <a:ext cx="7840000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 (leer)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6BDADD-732E-A824-4B1A-54A3110A9088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Erweiterung – eigene Partneraufgaben erfinden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- 24 -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2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99C6F7-3AEC-CCF5-ADF1-5592684D6F5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>
            <a:extLst>
              <a:ext uri="{FF2B5EF4-FFF2-40B4-BE49-F238E27FC236}">
                <a16:creationId xmlns:a16="http://schemas.microsoft.com/office/drawing/2014/main" id="{560975DF-21CD-6314-D874-2D6D158C7360}"/>
              </a:ext>
            </a:extLst>
          </p:cNvPr>
          <p:cNvSpPr txBox="1"/>
          <p:nvPr/>
        </p:nvSpPr>
        <p:spPr bwMode="auto">
          <a:xfrm>
            <a:off x="10075512" y="8876720"/>
            <a:ext cx="2589983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F739BDD-A8DB-1F97-2CE0-7C05975E82C9}"/>
              </a:ext>
            </a:extLst>
          </p:cNvPr>
          <p:cNvGraphicFramePr>
            <a:graphicFrameLocks noGrp="1"/>
          </p:cNvGraphicFramePr>
          <p:nvPr/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7B822452-6AD8-92C7-494E-489AF7F1588D}"/>
              </a:ext>
            </a:extLst>
          </p:cNvPr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CB4D63D-51A1-2B71-9368-C67E55D4E766}"/>
              </a:ext>
            </a:extLst>
          </p:cNvPr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7599C521-587F-D687-90F7-F81F4DE3787E}"/>
              </a:ext>
            </a:extLst>
          </p:cNvPr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B1B6566-78E4-B289-90D8-1CA668BAAD7D}"/>
              </a:ext>
            </a:extLst>
          </p:cNvPr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2476DEB-F9DC-6A2D-5A9C-989FF36ACD45}"/>
              </a:ext>
            </a:extLst>
          </p:cNvPr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190767FC-3890-7758-419C-FB7316E4A570}"/>
              </a:ext>
            </a:extLst>
          </p:cNvPr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8736ED54-2976-22EB-B46E-0E357D760D5D}"/>
              </a:ext>
            </a:extLst>
          </p:cNvPr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32D76B13-E7D4-3611-3A3A-A7314699B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37902"/>
              </p:ext>
            </p:extLst>
          </p:nvPr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BB4692C7-A56B-C5A6-8A51-96643ED664FC}"/>
              </a:ext>
            </a:extLst>
          </p:cNvPr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5D6D30BE-4FB1-A04D-D52D-38458E1DA8C9}"/>
              </a:ext>
            </a:extLst>
          </p:cNvPr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2DC32C50-D3C9-1BD2-0FD7-BFCA72353F4A}"/>
              </a:ext>
            </a:extLst>
          </p:cNvPr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9B77685F-191A-3BA0-6723-BF001415311D}"/>
              </a:ext>
            </a:extLst>
          </p:cNvPr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6110AEB1-AA74-9489-7555-A551244DA4AA}"/>
              </a:ext>
            </a:extLst>
          </p:cNvPr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FA8972A-C2AF-E909-A270-44F5CD3D27A3}"/>
              </a:ext>
            </a:extLst>
          </p:cNvPr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ABD3CDF2-186F-2642-D764-A21F390D2504}"/>
              </a:ext>
            </a:extLst>
          </p:cNvPr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C669232C-BF25-7117-8204-38854DCE3C44}"/>
              </a:ext>
            </a:extLst>
          </p:cNvPr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8C8A9BB0-45F4-EC32-CA77-BB658253B8EC}"/>
              </a:ext>
            </a:extLst>
          </p:cNvPr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FC43D01A-E02B-92AB-60C8-7E44CA1EE8EA}"/>
              </a:ext>
            </a:extLst>
          </p:cNvPr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499F03D8-61F4-EB0C-AAB3-F1868A32EA08}"/>
              </a:ext>
            </a:extLst>
          </p:cNvPr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D2C355C8-0ADE-06C9-5A48-81F9C4D73459}"/>
              </a:ext>
            </a:extLst>
          </p:cNvPr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1A193A4F-201A-1926-A8FC-AA7774D20B10}"/>
              </a:ext>
            </a:extLst>
          </p:cNvPr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C7B29412-20A1-468A-1ADA-F17416693C05}"/>
              </a:ext>
            </a:extLst>
          </p:cNvPr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B636E7EC-2348-1A49-2686-2783D3F73FBB}"/>
              </a:ext>
            </a:extLst>
          </p:cNvPr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B1F763BB-66ED-F937-E76E-98B72D3E2277}"/>
              </a:ext>
            </a:extLst>
          </p:cNvPr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hteck 42">
            <a:extLst>
              <a:ext uri="{FF2B5EF4-FFF2-40B4-BE49-F238E27FC236}">
                <a16:creationId xmlns:a16="http://schemas.microsoft.com/office/drawing/2014/main" id="{607CEF9F-84A7-D2C0-BB20-7D7C9E93C341}"/>
              </a:ext>
            </a:extLst>
          </p:cNvPr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A319AFCD-D236-4613-E612-C49AA9C1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77885"/>
              </p:ext>
            </p:extLst>
          </p:nvPr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F4A350BF-A120-7A8E-3783-AEA69BD68FC8}"/>
              </a:ext>
            </a:extLst>
          </p:cNvPr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CBD26AC3-203D-C3D7-4E34-1AAA1EDF0AE9}"/>
              </a:ext>
            </a:extLst>
          </p:cNvPr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>
            <a:extLst>
              <a:ext uri="{FF2B5EF4-FFF2-40B4-BE49-F238E27FC236}">
                <a16:creationId xmlns:a16="http://schemas.microsoft.com/office/drawing/2014/main" id="{AA56A30E-B147-3F3D-6351-2F2BACCA2767}"/>
              </a:ext>
            </a:extLst>
          </p:cNvPr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C84B39FC-B078-461C-5479-CA0A9631AE5A}"/>
              </a:ext>
            </a:extLst>
          </p:cNvPr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>
            <a:extLst>
              <a:ext uri="{FF2B5EF4-FFF2-40B4-BE49-F238E27FC236}">
                <a16:creationId xmlns:a16="http://schemas.microsoft.com/office/drawing/2014/main" id="{E62D7999-B3B7-2B14-B1DD-B7B04116A51C}"/>
              </a:ext>
            </a:extLst>
          </p:cNvPr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3C6856-1B0F-C149-4C6B-B9A0F58EED3D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D5414F00-5824-192B-F919-9E3F84FB84FB}"/>
              </a:ext>
            </a:extLst>
          </p:cNvPr>
          <p:cNvSpPr txBox="1"/>
          <p:nvPr/>
        </p:nvSpPr>
        <p:spPr bwMode="auto">
          <a:xfrm rot="16200000">
            <a:off x="-3325667" y="4015624"/>
            <a:ext cx="7840000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902346-1B01-A252-300B-96A24FF0DBB8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Erweiterung – </a:t>
            </a:r>
            <a:r>
              <a:rPr lang="de-DE" sz="1200" b="1" dirty="0" err="1">
                <a:latin typeface="Grundschrift" panose="03010100010101010101" pitchFamily="66" charset="0"/>
                <a:ea typeface="Verdana" panose="020B0604030504040204" pitchFamily="34" charset="0"/>
              </a:rPr>
              <a:t>Zahlraum</a:t>
            </a: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 erweitern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- 25 -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1D7265-EBC4-648D-73C1-BBD7CBDD656F}"/>
              </a:ext>
            </a:extLst>
          </p:cNvPr>
          <p:cNvSpPr txBox="1"/>
          <p:nvPr/>
        </p:nvSpPr>
        <p:spPr bwMode="auto">
          <a:xfrm rot="5400000">
            <a:off x="10835083" y="121319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3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A5AE205-9D0F-C0E4-2695-349353EBC670}"/>
              </a:ext>
            </a:extLst>
          </p:cNvPr>
          <p:cNvSpPr txBox="1"/>
          <p:nvPr/>
        </p:nvSpPr>
        <p:spPr bwMode="auto">
          <a:xfrm rot="5400000">
            <a:off x="2733053" y="3146321"/>
            <a:ext cx="220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2 Dreihunderter.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2D3E150-25CE-315F-3AA7-4DCCBBFA5AF1}"/>
              </a:ext>
            </a:extLst>
          </p:cNvPr>
          <p:cNvSpPr txBox="1"/>
          <p:nvPr/>
        </p:nvSpPr>
        <p:spPr bwMode="auto">
          <a:xfrm rot="5400000">
            <a:off x="7863821" y="515569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30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9741930-B353-5983-FCF5-29906E0E7F0A}"/>
              </a:ext>
            </a:extLst>
          </p:cNvPr>
          <p:cNvSpPr txBox="1"/>
          <p:nvPr/>
        </p:nvSpPr>
        <p:spPr bwMode="auto">
          <a:xfrm rot="5400000">
            <a:off x="5965244" y="315629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Sechser.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F80505-233E-34E1-A50E-243C78BFBDA1}"/>
              </a:ext>
            </a:extLst>
          </p:cNvPr>
          <p:cNvSpPr txBox="1"/>
          <p:nvPr/>
        </p:nvSpPr>
        <p:spPr bwMode="auto">
          <a:xfrm rot="5400000">
            <a:off x="2960278" y="515279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217074C-B501-CEDE-A4A2-9560DD297C2E}"/>
              </a:ext>
            </a:extLst>
          </p:cNvPr>
          <p:cNvSpPr txBox="1"/>
          <p:nvPr/>
        </p:nvSpPr>
        <p:spPr bwMode="auto">
          <a:xfrm rot="5400000">
            <a:off x="4848862" y="124571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EB2F996-D2D5-6FC5-3CC9-C5AF6745EDD3}"/>
              </a:ext>
            </a:extLst>
          </p:cNvPr>
          <p:cNvSpPr txBox="1"/>
          <p:nvPr/>
        </p:nvSpPr>
        <p:spPr bwMode="auto">
          <a:xfrm rot="5400000">
            <a:off x="1823740" y="518528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5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1AC86F9-EF00-0A5F-6158-163B3030EB6D}"/>
              </a:ext>
            </a:extLst>
          </p:cNvPr>
          <p:cNvSpPr txBox="1"/>
          <p:nvPr/>
        </p:nvSpPr>
        <p:spPr bwMode="auto">
          <a:xfrm rot="5400000">
            <a:off x="7870533" y="122298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0B788E1-A6DC-C526-AB2E-3B42FE3A6AFA}"/>
              </a:ext>
            </a:extLst>
          </p:cNvPr>
          <p:cNvSpPr txBox="1"/>
          <p:nvPr/>
        </p:nvSpPr>
        <p:spPr bwMode="auto">
          <a:xfrm rot="5400000">
            <a:off x="8926558" y="5140836"/>
            <a:ext cx="190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7 Fünfhunderter.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06465C3-D5A5-57D7-63CE-A7B535E21FAF}"/>
              </a:ext>
            </a:extLst>
          </p:cNvPr>
          <p:cNvSpPr txBox="1"/>
          <p:nvPr/>
        </p:nvSpPr>
        <p:spPr bwMode="auto">
          <a:xfrm rot="5400000">
            <a:off x="8998717" y="706734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8EE8582-CA58-417F-E79E-0012C8455888}"/>
              </a:ext>
            </a:extLst>
          </p:cNvPr>
          <p:cNvSpPr txBox="1"/>
          <p:nvPr/>
        </p:nvSpPr>
        <p:spPr bwMode="auto">
          <a:xfrm rot="5400000">
            <a:off x="1807425" y="122298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2313664-493A-F919-D6E5-6D5B05439374}"/>
              </a:ext>
            </a:extLst>
          </p:cNvPr>
          <p:cNvSpPr txBox="1"/>
          <p:nvPr/>
        </p:nvSpPr>
        <p:spPr bwMode="auto">
          <a:xfrm rot="5400000">
            <a:off x="10925466" y="317663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A834F11-E6EE-723E-2190-DDAEE1B34F7B}"/>
              </a:ext>
            </a:extLst>
          </p:cNvPr>
          <p:cNvSpPr txBox="1"/>
          <p:nvPr/>
        </p:nvSpPr>
        <p:spPr bwMode="auto">
          <a:xfrm rot="5400000">
            <a:off x="5668697" y="7109288"/>
            <a:ext cx="234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3 Siebenhunderter.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7825595-CF53-A3C6-8FC2-26E98C29AA32}"/>
              </a:ext>
            </a:extLst>
          </p:cNvPr>
          <p:cNvSpPr txBox="1"/>
          <p:nvPr/>
        </p:nvSpPr>
        <p:spPr bwMode="auto">
          <a:xfrm rot="5400000">
            <a:off x="4886000" y="7147462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9F548E6-7FA1-9E5F-BE85-080265078D6A}"/>
              </a:ext>
            </a:extLst>
          </p:cNvPr>
          <p:cNvSpPr txBox="1"/>
          <p:nvPr/>
        </p:nvSpPr>
        <p:spPr bwMode="auto">
          <a:xfrm rot="5400000">
            <a:off x="1817753" y="314615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88FB22C-7592-F2B8-3732-EA5E2378EC2C}"/>
              </a:ext>
            </a:extLst>
          </p:cNvPr>
          <p:cNvSpPr txBox="1"/>
          <p:nvPr/>
        </p:nvSpPr>
        <p:spPr bwMode="auto">
          <a:xfrm rot="5400000">
            <a:off x="-69112" y="712712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Vierer.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64B3035C-199D-2F0F-FECC-225A2B84A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10692997" y="3056973"/>
            <a:ext cx="320115" cy="787762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A4851AC2-D4A4-1425-1EC6-55D1692B4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96989" y="1122807"/>
            <a:ext cx="1246774" cy="8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2CB388-F414-DFCE-696C-C45FD70DA08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8EED9B4-4FBF-CA47-C997-EB5C3F8EA965}"/>
              </a:ext>
            </a:extLst>
          </p:cNvPr>
          <p:cNvSpPr/>
          <p:nvPr/>
        </p:nvSpPr>
        <p:spPr bwMode="auto">
          <a:xfrm>
            <a:off x="2507991" y="5652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9E721C-0CCF-91C4-D5E1-A9B329673280}"/>
              </a:ext>
            </a:extLst>
          </p:cNvPr>
          <p:cNvSpPr/>
          <p:nvPr/>
        </p:nvSpPr>
        <p:spPr bwMode="auto">
          <a:xfrm>
            <a:off x="4487704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0A820F-2632-6A2D-B9E3-F86D57FE2B4C}"/>
              </a:ext>
            </a:extLst>
          </p:cNvPr>
          <p:cNvSpPr/>
          <p:nvPr/>
        </p:nvSpPr>
        <p:spPr bwMode="auto">
          <a:xfrm>
            <a:off x="552739" y="56521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0F606D-0EC9-8D41-79E1-9D54C4A9B4B5}"/>
              </a:ext>
            </a:extLst>
          </p:cNvPr>
          <p:cNvSpPr/>
          <p:nvPr/>
        </p:nvSpPr>
        <p:spPr bwMode="auto">
          <a:xfrm>
            <a:off x="6454010" y="565893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52B75-BB44-5B5E-AFCD-65B260BA8E81}"/>
              </a:ext>
            </a:extLst>
          </p:cNvPr>
          <p:cNvSpPr/>
          <p:nvPr/>
        </p:nvSpPr>
        <p:spPr bwMode="auto">
          <a:xfrm>
            <a:off x="8423121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0051D0F-A7AE-42D6-FB3E-6625E776623A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DE2BD6-561F-5638-F373-243FECE88EE9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897161A-70F4-EF10-D9D1-260150516F0C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3DFFBA1-79B8-BA82-A596-F288EC631716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4696829-622F-57C4-2632-6EBE95C9B113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00DF48E-5247-9179-BE13-8BD897F11C7D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A6B814C-D6CA-7D54-C288-77C45888B997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7A3E729-B8A4-830E-AA63-F8F34F45B29E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F75253A-3893-F5DD-9A46-79E4350E5EFE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08FEE79-0BA4-01B0-1ED7-8327D717B11F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7CAA8DA-61B5-FAC5-5268-F6CA75EB1A9A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C389C2-5867-1083-0DF8-F15341A6FCF7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024167C-0124-A681-147A-80A50FA5B07D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24CBA48-7C32-C598-FC80-5D30404DC1B1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8C7CB6C-9BDB-2CAD-B2BA-C4DEA3D50DC7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B05D8ED-8B58-D579-620B-29E6F1742D6D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909F28D-29D4-6F8D-2C1D-1EE8F7B76735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07C540F-8180-AB46-E2EE-923D42809C6B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59036A3-ED92-5534-F822-DA2EEA30B9EB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A9237A2-6EE4-2F95-4CC1-0AD6126F1E93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CC084-819F-6458-7BB0-7036C2ED4A7B}"/>
              </a:ext>
            </a:extLst>
          </p:cNvPr>
          <p:cNvSpPr/>
          <p:nvPr/>
        </p:nvSpPr>
        <p:spPr bwMode="auto">
          <a:xfrm>
            <a:off x="10397836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A35C90C-6747-9DB1-9CF7-1AD6117856CE}"/>
              </a:ext>
            </a:extLst>
          </p:cNvPr>
          <p:cNvSpPr/>
          <p:nvPr/>
        </p:nvSpPr>
        <p:spPr bwMode="auto">
          <a:xfrm>
            <a:off x="10403980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E6A591A-6F12-6CDC-2DD9-4CE7578DD8A9}"/>
              </a:ext>
            </a:extLst>
          </p:cNvPr>
          <p:cNvSpPr/>
          <p:nvPr/>
        </p:nvSpPr>
        <p:spPr bwMode="auto">
          <a:xfrm>
            <a:off x="10403168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6AF40DD-6823-D02B-31A9-D54B2A013F6B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E6918A4-DD9E-A17D-19B1-21D29A9C5AC1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A467F9B3-E50B-B330-7A47-FAE97822BCB2}"/>
              </a:ext>
            </a:extLst>
          </p:cNvPr>
          <p:cNvSpPr txBox="1"/>
          <p:nvPr/>
        </p:nvSpPr>
        <p:spPr bwMode="auto">
          <a:xfrm>
            <a:off x="10528791" y="4721528"/>
            <a:ext cx="16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6F193C3B-311B-514C-A8B4-600CE95F02ED}"/>
              </a:ext>
            </a:extLst>
          </p:cNvPr>
          <p:cNvSpPr txBox="1"/>
          <p:nvPr/>
        </p:nvSpPr>
        <p:spPr bwMode="auto">
          <a:xfrm>
            <a:off x="10075512" y="8876720"/>
            <a:ext cx="2726087" cy="44413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F6427190-7480-FB88-26F5-E30C55200C6E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D1E34F-5BE4-D257-A3AB-A358360CC31B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Erweiterung – </a:t>
            </a:r>
            <a:r>
              <a:rPr lang="de-DE" sz="1200" b="1" dirty="0" err="1">
                <a:latin typeface="Grundschrift" panose="03010100010101010101" pitchFamily="66" charset="0"/>
                <a:ea typeface="Verdana" panose="020B0604030504040204" pitchFamily="34" charset="0"/>
              </a:rPr>
              <a:t>Zahlraum</a:t>
            </a: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 erweitern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- 26 -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0B38C6-7CD9-2709-D70A-AB8F51F8308B}"/>
              </a:ext>
            </a:extLst>
          </p:cNvPr>
          <p:cNvSpPr txBox="1"/>
          <p:nvPr/>
        </p:nvSpPr>
        <p:spPr bwMode="auto">
          <a:xfrm>
            <a:off x="4524975" y="1513276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999173B-7E94-A9D0-CE81-AD90AB293FC1}"/>
              </a:ext>
            </a:extLst>
          </p:cNvPr>
          <p:cNvSpPr txBox="1"/>
          <p:nvPr/>
        </p:nvSpPr>
        <p:spPr bwMode="auto">
          <a:xfrm>
            <a:off x="2499740" y="150060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300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F376738-27B9-0D72-2760-5AED2E8ABEA6}"/>
              </a:ext>
            </a:extLst>
          </p:cNvPr>
          <p:cNvSpPr txBox="1"/>
          <p:nvPr/>
        </p:nvSpPr>
        <p:spPr bwMode="auto">
          <a:xfrm>
            <a:off x="4464174" y="263882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622EBF8-D572-7FB8-B686-536AA0170824}"/>
              </a:ext>
            </a:extLst>
          </p:cNvPr>
          <p:cNvSpPr txBox="1"/>
          <p:nvPr/>
        </p:nvSpPr>
        <p:spPr bwMode="auto">
          <a:xfrm>
            <a:off x="6360506" y="1521177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12F8E4A2-30FB-232D-11B8-0FD195E0154B}"/>
              </a:ext>
            </a:extLst>
          </p:cNvPr>
          <p:cNvSpPr txBox="1"/>
          <p:nvPr/>
        </p:nvSpPr>
        <p:spPr bwMode="auto">
          <a:xfrm>
            <a:off x="2497869" y="2588030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500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99DAF579-4A05-9A70-CB80-3DE126BC9B5C}"/>
              </a:ext>
            </a:extLst>
          </p:cNvPr>
          <p:cNvSpPr txBox="1"/>
          <p:nvPr/>
        </p:nvSpPr>
        <p:spPr bwMode="auto">
          <a:xfrm>
            <a:off x="582384" y="1374978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Dreier.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B04FB9E9-C943-FE5E-171E-44C4E6682925}"/>
              </a:ext>
            </a:extLst>
          </p:cNvPr>
          <p:cNvSpPr txBox="1"/>
          <p:nvPr/>
        </p:nvSpPr>
        <p:spPr bwMode="auto">
          <a:xfrm>
            <a:off x="701208" y="2512405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Dreißiger.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3D8D2D4-DE29-86CF-E935-A09B75E51BE9}"/>
              </a:ext>
            </a:extLst>
          </p:cNvPr>
          <p:cNvSpPr txBox="1"/>
          <p:nvPr/>
        </p:nvSpPr>
        <p:spPr bwMode="auto">
          <a:xfrm>
            <a:off x="6376957" y="2535309"/>
            <a:ext cx="207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4 Sechshunderter.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E459D2B-5CFA-AF6E-DCB5-7465B9AFBDAE}"/>
              </a:ext>
            </a:extLst>
          </p:cNvPr>
          <p:cNvSpPr txBox="1"/>
          <p:nvPr/>
        </p:nvSpPr>
        <p:spPr bwMode="auto">
          <a:xfrm>
            <a:off x="10312395" y="2506937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Fünfer.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A4390E9-EAE9-34D3-6684-2B829845445C}"/>
              </a:ext>
            </a:extLst>
          </p:cNvPr>
          <p:cNvSpPr txBox="1"/>
          <p:nvPr/>
        </p:nvSpPr>
        <p:spPr bwMode="auto">
          <a:xfrm>
            <a:off x="10417679" y="1382752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F6A961D4-16DC-5B57-2B9D-81CE0B36ACB8}"/>
              </a:ext>
            </a:extLst>
          </p:cNvPr>
          <p:cNvSpPr txBox="1"/>
          <p:nvPr/>
        </p:nvSpPr>
        <p:spPr bwMode="auto">
          <a:xfrm>
            <a:off x="8435916" y="1368443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Zwanziger.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D30D8322-F423-01BB-5ABE-255C3F392205}"/>
              </a:ext>
            </a:extLst>
          </p:cNvPr>
          <p:cNvSpPr txBox="1"/>
          <p:nvPr/>
        </p:nvSpPr>
        <p:spPr bwMode="auto">
          <a:xfrm>
            <a:off x="8415031" y="2537715"/>
            <a:ext cx="200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5 Zweihunderter.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BC5723-C8EB-01E7-6378-C33C96313493}"/>
              </a:ext>
            </a:extLst>
          </p:cNvPr>
          <p:cNvSpPr txBox="1"/>
          <p:nvPr/>
        </p:nvSpPr>
        <p:spPr bwMode="auto">
          <a:xfrm rot="16200000">
            <a:off x="-1972715" y="3438790"/>
            <a:ext cx="5347846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1E1BEE-0A69-2086-CDC5-768A84395BF0}"/>
              </a:ext>
            </a:extLst>
          </p:cNvPr>
          <p:cNvSpPr txBox="1"/>
          <p:nvPr/>
        </p:nvSpPr>
        <p:spPr bwMode="auto">
          <a:xfrm>
            <a:off x="599742" y="3589411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1EA6B9-AB27-565D-9015-D7930DBA33A6}"/>
              </a:ext>
            </a:extLst>
          </p:cNvPr>
          <p:cNvSpPr txBox="1"/>
          <p:nvPr/>
        </p:nvSpPr>
        <p:spPr bwMode="auto">
          <a:xfrm>
            <a:off x="2530273" y="3594793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F79C79-DBE0-953C-BE1A-8506CEA31185}"/>
              </a:ext>
            </a:extLst>
          </p:cNvPr>
          <p:cNvSpPr txBox="1"/>
          <p:nvPr/>
        </p:nvSpPr>
        <p:spPr bwMode="auto">
          <a:xfrm>
            <a:off x="4480441" y="3677517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700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723211A-A242-3B81-1411-5FD6BA0A561B}"/>
              </a:ext>
            </a:extLst>
          </p:cNvPr>
          <p:cNvSpPr txBox="1"/>
          <p:nvPr/>
        </p:nvSpPr>
        <p:spPr bwMode="auto">
          <a:xfrm>
            <a:off x="6490921" y="371309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3 ∙ 4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C32E47-451B-63D5-76EB-460F694F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458969" y="4938949"/>
            <a:ext cx="1848094" cy="2693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218F6-ED3B-5E69-28CA-AFAD4350A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89924" y="6123952"/>
            <a:ext cx="1797721" cy="1173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2DCBBC-5F68-73F5-3B4C-6E5758C6E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672679" y="5894066"/>
            <a:ext cx="1369104" cy="5904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23623C-FD91-BFB4-511B-CF4600836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146494" y="3650009"/>
            <a:ext cx="491729" cy="7136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1703338-231F-E40B-BE94-48FA632BC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 flipV="1">
            <a:off x="2843211" y="4795008"/>
            <a:ext cx="1309221" cy="5355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AA9B87-748A-AD2C-5B13-7573EE1F9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122231" y="5700706"/>
            <a:ext cx="628888" cy="936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9B14A6C-C974-74D8-AEC6-AB164C03C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 flipV="1">
            <a:off x="582384" y="5017669"/>
            <a:ext cx="1796115" cy="7809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4621D8C-4890-EC85-A6FB-80046B899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994741" y="5848136"/>
            <a:ext cx="1011763" cy="6823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22442B3-66D9-861F-5F61-7E5F5CF026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884927" y="4746982"/>
            <a:ext cx="1112429" cy="684193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524C0AC-F7E6-8122-84B9-75A94E2AE3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1209999" y="4659821"/>
            <a:ext cx="343924" cy="86687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E71E7BF0-6D3D-C61C-94C0-0F21D1057E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9038423" y="3771303"/>
            <a:ext cx="671229" cy="46746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55CC68E6-D0BF-FCF7-A9A0-07B693E32B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10434884" y="5952953"/>
            <a:ext cx="1790918" cy="445704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085545D-2C7D-5887-565B-893B0EE5E8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 flipV="1">
            <a:off x="4547546" y="4986975"/>
            <a:ext cx="1772116" cy="12246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95C3DA33-F77D-20E4-2E57-41A04C7D91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8348" y="5924360"/>
            <a:ext cx="616096" cy="4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B84FAC56-27AB-1877-99A0-D402FE467CA4}"/>
              </a:ext>
            </a:extLst>
          </p:cNvPr>
          <p:cNvSpPr txBox="1"/>
          <p:nvPr/>
        </p:nvSpPr>
        <p:spPr bwMode="auto">
          <a:xfrm>
            <a:off x="10075512" y="8876720"/>
            <a:ext cx="2726087" cy="388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44050F-5DB5-F9DC-3647-DD2B88AA982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15FFC3-6627-14E8-7FBC-BD50532E1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356" y="97497"/>
            <a:ext cx="7992888" cy="52501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FD64B-95A8-BABA-7BDA-2B26D8B7C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480" y="5441769"/>
            <a:ext cx="6125753" cy="3402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834518-AFA3-B696-0A70-36657DF7224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EFCC9D9-0DDA-43E0-7962-E727D0E6341F}"/>
              </a:ext>
            </a:extLst>
          </p:cNvPr>
          <p:cNvSpPr txBox="1"/>
          <p:nvPr/>
        </p:nvSpPr>
        <p:spPr bwMode="auto">
          <a:xfrm>
            <a:off x="10075512" y="8876720"/>
            <a:ext cx="2726087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275906A-B68F-3A0F-1A8E-809685DE4A93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Forschungszettel (anpassbar und individuell einsetzbar)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- 1 -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F26B0DB-D8A1-DCB4-6C9A-D27060A6E7D7}"/>
              </a:ext>
            </a:extLst>
          </p:cNvPr>
          <p:cNvSpPr/>
          <p:nvPr/>
        </p:nvSpPr>
        <p:spPr bwMode="auto">
          <a:xfrm rot="5400000">
            <a:off x="-774930" y="1510206"/>
            <a:ext cx="8161869" cy="605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270C17-A454-8218-C97A-D7A3F8F4FBF9}"/>
              </a:ext>
            </a:extLst>
          </p:cNvPr>
          <p:cNvSpPr txBox="1"/>
          <p:nvPr/>
        </p:nvSpPr>
        <p:spPr>
          <a:xfrm>
            <a:off x="643258" y="3556116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pic>
        <p:nvPicPr>
          <p:cNvPr id="104" name="Grafik 103" descr="Lupe mit einfarbiger Füllung">
            <a:extLst>
              <a:ext uri="{FF2B5EF4-FFF2-40B4-BE49-F238E27FC236}">
                <a16:creationId xmlns:a16="http://schemas.microsoft.com/office/drawing/2014/main" id="{8519067C-A83D-FC35-5FC0-DDDBBF82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31290" y="3630585"/>
            <a:ext cx="466518" cy="4665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AD77E-7BF5-33CE-F41C-59AF30A98EE9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7CAF11CD-0CB6-65D8-263B-FE0D62713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9790" y="918705"/>
            <a:ext cx="2908300" cy="2032000"/>
          </a:xfrm>
          <a:prstGeom prst="rect">
            <a:avLst/>
          </a:prstGeom>
        </p:spPr>
      </p:pic>
      <p:pic>
        <p:nvPicPr>
          <p:cNvPr id="6" name="Grafik 5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73E6D2FD-540A-71B8-13CE-259EAF2CF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1842418" y="918704"/>
            <a:ext cx="2908300" cy="2032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15CE4CC-A5C6-3F6D-B2F2-91560430C331}"/>
              </a:ext>
            </a:extLst>
          </p:cNvPr>
          <p:cNvSpPr/>
          <p:nvPr/>
        </p:nvSpPr>
        <p:spPr bwMode="auto">
          <a:xfrm rot="5400000">
            <a:off x="5558677" y="1510205"/>
            <a:ext cx="8161869" cy="605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7E0D38-EC65-C8B7-2D7D-AEDD34619A91}"/>
              </a:ext>
            </a:extLst>
          </p:cNvPr>
          <p:cNvSpPr txBox="1"/>
          <p:nvPr/>
        </p:nvSpPr>
        <p:spPr bwMode="auto">
          <a:xfrm>
            <a:off x="6976865" y="3556115"/>
            <a:ext cx="5328592" cy="4893647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pic>
        <p:nvPicPr>
          <p:cNvPr id="9" name="Grafik 8" descr="Lupe mit einfarbiger Füllung">
            <a:extLst>
              <a:ext uri="{FF2B5EF4-FFF2-40B4-BE49-F238E27FC236}">
                <a16:creationId xmlns:a16="http://schemas.microsoft.com/office/drawing/2014/main" id="{38B50933-38F2-81BA-09C9-F8B42ABCC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264897" y="3630584"/>
            <a:ext cx="466518" cy="466518"/>
          </a:xfrm>
          <a:prstGeom prst="rect">
            <a:avLst/>
          </a:prstGeom>
        </p:spPr>
      </p:pic>
      <p:pic>
        <p:nvPicPr>
          <p:cNvPr id="10" name="Grafik 9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D2962481-1F3B-E539-8DC0-DDB25FBB0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6322690" y="918704"/>
            <a:ext cx="2908300" cy="2032000"/>
          </a:xfrm>
          <a:prstGeom prst="rect">
            <a:avLst/>
          </a:prstGeom>
        </p:spPr>
      </p:pic>
      <p:pic>
        <p:nvPicPr>
          <p:cNvPr id="11" name="Grafik 10" descr="Ein Bild, das Rechteck, Reih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8E4838D-347C-F443-97B5-1BAEF5CEB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8266906" y="918703"/>
            <a:ext cx="2908300" cy="2032000"/>
          </a:xfrm>
          <a:prstGeom prst="rect">
            <a:avLst/>
          </a:prstGeom>
        </p:spPr>
      </p:pic>
      <p:cxnSp>
        <p:nvCxnSpPr>
          <p:cNvPr id="13" name="Gerader Verbinder 9">
            <a:extLst>
              <a:ext uri="{FF2B5EF4-FFF2-40B4-BE49-F238E27FC236}">
                <a16:creationId xmlns:a16="http://schemas.microsoft.com/office/drawing/2014/main" id="{2C8AED89-4D93-6C2D-9B0C-BEA17F9E0E86}"/>
              </a:ext>
            </a:extLst>
          </p:cNvPr>
          <p:cNvCxnSpPr>
            <a:cxnSpLocks/>
          </p:cNvCxnSpPr>
          <p:nvPr/>
        </p:nvCxnSpPr>
        <p:spPr bwMode="auto">
          <a:xfrm>
            <a:off x="6472808" y="17532"/>
            <a:ext cx="0" cy="8859189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2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7B964A-C9C6-7E72-6168-9983F7BD914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54F177-CBF7-FAFB-C6BB-43A2631CDE10}"/>
              </a:ext>
            </a:extLst>
          </p:cNvPr>
          <p:cNvSpPr txBox="1"/>
          <p:nvPr/>
        </p:nvSpPr>
        <p:spPr bwMode="auto">
          <a:xfrm>
            <a:off x="10075512" y="8876720"/>
            <a:ext cx="2589979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D4D37B0-1A95-9AB1-574B-311741F95C0F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Forschungszettel mit Ergebniszeile (anpassbar und individuell einsetzbar)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- 2 -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F5FB6E8-F20E-DEFB-0CDA-AF662D05CAB2}"/>
              </a:ext>
            </a:extLst>
          </p:cNvPr>
          <p:cNvSpPr/>
          <p:nvPr/>
        </p:nvSpPr>
        <p:spPr bwMode="auto">
          <a:xfrm rot="5400000">
            <a:off x="-774930" y="1510206"/>
            <a:ext cx="8161869" cy="605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791228-9CC2-FB7D-2BE6-849280A76F00}"/>
              </a:ext>
            </a:extLst>
          </p:cNvPr>
          <p:cNvSpPr txBox="1"/>
          <p:nvPr/>
        </p:nvSpPr>
        <p:spPr>
          <a:xfrm>
            <a:off x="643258" y="4748912"/>
            <a:ext cx="5328592" cy="3724096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pic>
        <p:nvPicPr>
          <p:cNvPr id="104" name="Grafik 103" descr="Lupe mit einfarbiger Füllung">
            <a:extLst>
              <a:ext uri="{FF2B5EF4-FFF2-40B4-BE49-F238E27FC236}">
                <a16:creationId xmlns:a16="http://schemas.microsoft.com/office/drawing/2014/main" id="{DB25EA92-E764-FE62-209F-845ADA149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47714" y="4793450"/>
            <a:ext cx="466518" cy="4665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574BBB3-91A9-6A4F-8342-A33FD38C3727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erader Verbinder 9">
            <a:extLst>
              <a:ext uri="{FF2B5EF4-FFF2-40B4-BE49-F238E27FC236}">
                <a16:creationId xmlns:a16="http://schemas.microsoft.com/office/drawing/2014/main" id="{9F682F52-7DA1-3B0A-2507-7E98BF94839B}"/>
              </a:ext>
            </a:extLst>
          </p:cNvPr>
          <p:cNvCxnSpPr>
            <a:cxnSpLocks/>
          </p:cNvCxnSpPr>
          <p:nvPr/>
        </p:nvCxnSpPr>
        <p:spPr bwMode="auto">
          <a:xfrm>
            <a:off x="6472808" y="17532"/>
            <a:ext cx="0" cy="8859189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9D13A77E-1A25-F37D-CC71-337F15292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616168" y="1551526"/>
            <a:ext cx="3860800" cy="1930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B20B40B-B07B-EE1A-72B3-5BF9EECCC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1331145" y="1544960"/>
            <a:ext cx="3860800" cy="1930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503EA38-EF7A-8C71-59D0-2EDD11BC5DCC}"/>
              </a:ext>
            </a:extLst>
          </p:cNvPr>
          <p:cNvSpPr/>
          <p:nvPr/>
        </p:nvSpPr>
        <p:spPr bwMode="auto">
          <a:xfrm rot="5400000">
            <a:off x="5558677" y="1510205"/>
            <a:ext cx="8161869" cy="605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C027876-EE6B-82E4-FF6F-B8DB973EC4F5}"/>
              </a:ext>
            </a:extLst>
          </p:cNvPr>
          <p:cNvSpPr txBox="1"/>
          <p:nvPr/>
        </p:nvSpPr>
        <p:spPr bwMode="auto">
          <a:xfrm>
            <a:off x="6976865" y="4748911"/>
            <a:ext cx="5328592" cy="3724096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	Was fällt euch auf? </a:t>
            </a:r>
          </a:p>
          <a:p>
            <a:pPr algn="ctr"/>
            <a:r>
              <a:rPr lang="de-DE" sz="1200" b="1" dirty="0">
                <a:latin typeface="Grundschrift" panose="03010100010101010101" pitchFamily="66" charset="0"/>
              </a:rPr>
              <a:t>Warum passen die Aufgaben zusammen?</a:t>
            </a: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pPr algn="ctr"/>
            <a:endParaRPr lang="de-DE" sz="1200" b="1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  <a:p>
            <a:endParaRPr lang="de-DE" sz="1600" dirty="0">
              <a:latin typeface="Grundschrift" panose="03010100010101010101" pitchFamily="66" charset="0"/>
            </a:endParaRPr>
          </a:p>
        </p:txBody>
      </p:sp>
      <p:pic>
        <p:nvPicPr>
          <p:cNvPr id="19" name="Grafik 18" descr="Lupe mit einfarbiger Füllung">
            <a:extLst>
              <a:ext uri="{FF2B5EF4-FFF2-40B4-BE49-F238E27FC236}">
                <a16:creationId xmlns:a16="http://schemas.microsoft.com/office/drawing/2014/main" id="{488D5CB3-2D96-0A70-B30D-C33867834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181321" y="4793449"/>
            <a:ext cx="466518" cy="46651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77AB5EA-FF9E-550A-3991-09FE2D48E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5717439" y="1551525"/>
            <a:ext cx="3860800" cy="1930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44F87B4-6A2E-8E98-F59E-DACCD7011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7664752" y="1544959"/>
            <a:ext cx="3860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E4AD787-FCF0-B609-F9CD-24708B2C01A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D258CBB-1E94-65D8-97E9-3C2C9B0179C6}"/>
              </a:ext>
            </a:extLst>
          </p:cNvPr>
          <p:cNvSpPr txBox="1"/>
          <p:nvPr/>
        </p:nvSpPr>
        <p:spPr bwMode="auto">
          <a:xfrm>
            <a:off x="10075512" y="8876720"/>
            <a:ext cx="2589979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3434D6E-7F99-7AD7-D013-76C2FE48B732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dirty="0">
                <a:latin typeface="Grundschrift" panose="03010100010101010101" pitchFamily="66" charset="0"/>
                <a:ea typeface="Verdana" panose="020B0604030504040204" pitchFamily="34" charset="0"/>
              </a:rPr>
              <a:t>Basisaufgabe – Findet Partneraufgaben. Vergleicht. Was fällt euch auf?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- 3 -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D69D5C-6820-AC8E-6A3F-C1642F42C06B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197668-68B1-55EE-FE85-13B51DE2CB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70604" y="1848272"/>
            <a:ext cx="8660391" cy="5688632"/>
          </a:xfrm>
          <a:prstGeom prst="rect">
            <a:avLst/>
          </a:prstGeom>
        </p:spPr>
      </p:pic>
      <p:sp>
        <p:nvSpPr>
          <p:cNvPr id="7" name="Alternativer Prozess 6">
            <a:extLst>
              <a:ext uri="{FF2B5EF4-FFF2-40B4-BE49-F238E27FC236}">
                <a16:creationId xmlns:a16="http://schemas.microsoft.com/office/drawing/2014/main" id="{FC7BC27B-1BDC-17D9-20CB-0D925DDA9CC9}"/>
              </a:ext>
            </a:extLst>
          </p:cNvPr>
          <p:cNvSpPr/>
          <p:nvPr/>
        </p:nvSpPr>
        <p:spPr>
          <a:xfrm>
            <a:off x="0" y="186301"/>
            <a:ext cx="12801600" cy="941891"/>
          </a:xfrm>
          <a:prstGeom prst="flowChartAlternateProcess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Basisaufgabe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7941C41-B635-3E6B-F411-F0BC06CC0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607" t="13923" r="65150" b="46600"/>
          <a:stretch/>
        </p:blipFill>
        <p:spPr bwMode="auto">
          <a:xfrm>
            <a:off x="2296344" y="2640360"/>
            <a:ext cx="2792341" cy="2245652"/>
          </a:xfrm>
          <a:prstGeom prst="flowChartAlternateProcess">
            <a:avLst/>
          </a:prstGeom>
          <a:ln w="44450">
            <a:solidFill>
              <a:srgbClr val="779B9B"/>
            </a:solidFill>
          </a:ln>
        </p:spPr>
      </p:pic>
    </p:spTree>
    <p:extLst>
      <p:ext uri="{BB962C8B-B14F-4D97-AF65-F5344CB8AC3E}">
        <p14:creationId xmlns:p14="http://schemas.microsoft.com/office/powerpoint/2010/main" val="410362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/>
          <p:nvPr/>
        </p:nvSpPr>
        <p:spPr bwMode="auto">
          <a:xfrm>
            <a:off x="10075512" y="8876720"/>
            <a:ext cx="2589983" cy="3163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58970"/>
              </p:ext>
            </p:extLst>
          </p:nvPr>
        </p:nvGraphicFramePr>
        <p:xfrm>
          <a:off x="357625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hteck 13"/>
          <p:cNvSpPr/>
          <p:nvPr/>
        </p:nvSpPr>
        <p:spPr bwMode="auto">
          <a:xfrm>
            <a:off x="357624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49943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 bwMode="auto">
          <a:xfrm>
            <a:off x="349942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49033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 bwMode="auto">
          <a:xfrm>
            <a:off x="349032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57624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 bwMode="auto">
          <a:xfrm>
            <a:off x="357623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338505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hteck 16"/>
          <p:cNvSpPr/>
          <p:nvPr/>
        </p:nvSpPr>
        <p:spPr bwMode="auto">
          <a:xfrm>
            <a:off x="3385055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337737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hteck 18"/>
          <p:cNvSpPr/>
          <p:nvPr/>
        </p:nvSpPr>
        <p:spPr bwMode="auto">
          <a:xfrm>
            <a:off x="337737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37646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hteck 20"/>
          <p:cNvSpPr/>
          <p:nvPr/>
        </p:nvSpPr>
        <p:spPr bwMode="auto">
          <a:xfrm>
            <a:off x="337646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3385055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hteck 24"/>
          <p:cNvSpPr/>
          <p:nvPr/>
        </p:nvSpPr>
        <p:spPr bwMode="auto">
          <a:xfrm>
            <a:off x="338505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6408483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hteck 26"/>
          <p:cNvSpPr/>
          <p:nvPr/>
        </p:nvSpPr>
        <p:spPr bwMode="auto">
          <a:xfrm>
            <a:off x="6408482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6400801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eck 31"/>
          <p:cNvSpPr/>
          <p:nvPr/>
        </p:nvSpPr>
        <p:spPr bwMode="auto">
          <a:xfrm>
            <a:off x="6400800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6399891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hteck 35"/>
          <p:cNvSpPr/>
          <p:nvPr/>
        </p:nvSpPr>
        <p:spPr bwMode="auto">
          <a:xfrm>
            <a:off x="6399889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6408482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hteck 40"/>
          <p:cNvSpPr/>
          <p:nvPr/>
        </p:nvSpPr>
        <p:spPr bwMode="auto">
          <a:xfrm>
            <a:off x="6408481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9425137" y="56767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hteck 42"/>
          <p:cNvSpPr/>
          <p:nvPr/>
        </p:nvSpPr>
        <p:spPr bwMode="auto">
          <a:xfrm>
            <a:off x="9425136" y="56767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9417455" y="255471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hteck 44"/>
          <p:cNvSpPr/>
          <p:nvPr/>
        </p:nvSpPr>
        <p:spPr bwMode="auto">
          <a:xfrm>
            <a:off x="9417454" y="255471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6" name="Tabelle 45"/>
          <p:cNvGraphicFramePr>
            <a:graphicFrameLocks noGrp="1"/>
          </p:cNvGraphicFramePr>
          <p:nvPr/>
        </p:nvGraphicFramePr>
        <p:xfrm>
          <a:off x="9416545" y="454175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hteck 46"/>
          <p:cNvSpPr/>
          <p:nvPr/>
        </p:nvSpPr>
        <p:spPr bwMode="auto">
          <a:xfrm>
            <a:off x="9416544" y="454175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9425136" y="6528792"/>
          <a:ext cx="2964549" cy="18788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hteck 48"/>
          <p:cNvSpPr/>
          <p:nvPr/>
        </p:nvSpPr>
        <p:spPr bwMode="auto">
          <a:xfrm>
            <a:off x="9425135" y="6528792"/>
            <a:ext cx="2964548" cy="18788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Grundschrift" panose="03010100010101010101" pitchFamily="66" charset="0"/>
            </a:endParaRPr>
          </a:p>
        </p:txBody>
      </p:sp>
      <p:sp>
        <p:nvSpPr>
          <p:cNvPr id="50" name="Textfeld 49"/>
          <p:cNvSpPr txBox="1"/>
          <p:nvPr/>
        </p:nvSpPr>
        <p:spPr bwMode="auto">
          <a:xfrm rot="5400000">
            <a:off x="1949636" y="1202412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8 ∙ 2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1006004" y="3155534"/>
            <a:ext cx="1667786" cy="677234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 bwMode="auto">
          <a:xfrm rot="5400000">
            <a:off x="1499" y="512724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</a:t>
            </a:r>
            <a:endParaRPr sz="200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6 Fünfer.</a:t>
            </a:r>
            <a:endParaRPr sz="200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53" name="Textfeld 52"/>
          <p:cNvSpPr txBox="1"/>
          <p:nvPr/>
        </p:nvSpPr>
        <p:spPr bwMode="auto">
          <a:xfrm rot="5400000">
            <a:off x="1938853" y="717431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6 ∙ 50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54" name="Textfeld 53"/>
          <p:cNvSpPr txBox="1"/>
          <p:nvPr/>
        </p:nvSpPr>
        <p:spPr bwMode="auto">
          <a:xfrm rot="5400000">
            <a:off x="4913786" y="1202412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3 ∙ 7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5" name="Textfeld 54"/>
          <p:cNvSpPr txBox="1"/>
          <p:nvPr/>
        </p:nvSpPr>
        <p:spPr bwMode="auto">
          <a:xfrm rot="5400000">
            <a:off x="4924569" y="3189452"/>
            <a:ext cx="18788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3 ∙ 70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6" name="Textfeld 55"/>
          <p:cNvSpPr txBox="1"/>
          <p:nvPr/>
        </p:nvSpPr>
        <p:spPr bwMode="auto">
          <a:xfrm rot="5400000">
            <a:off x="4927707" y="5176494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2 ∙ 4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7" name="Textfeld 56"/>
          <p:cNvSpPr txBox="1"/>
          <p:nvPr/>
        </p:nvSpPr>
        <p:spPr bwMode="auto">
          <a:xfrm rot="5400000">
            <a:off x="2998181" y="7129488"/>
            <a:ext cx="1878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 </a:t>
            </a:r>
            <a:endParaRPr sz="200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2 Vierziger.</a:t>
            </a:r>
            <a:endParaRPr sz="2000">
              <a:latin typeface="Grundschrift" panose="03010100010101010101" pitchFamily="66" charset="0"/>
            </a:endParaRPr>
          </a:p>
        </p:txBody>
      </p:sp>
      <p:sp>
        <p:nvSpPr>
          <p:cNvPr id="58" name="Textfeld 57"/>
          <p:cNvSpPr txBox="1"/>
          <p:nvPr/>
        </p:nvSpPr>
        <p:spPr bwMode="auto">
          <a:xfrm rot="5400000">
            <a:off x="7932524" y="1282659"/>
            <a:ext cx="187887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5 ∙ 20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9" name="Textfeld 58"/>
          <p:cNvSpPr txBox="1"/>
          <p:nvPr/>
        </p:nvSpPr>
        <p:spPr bwMode="auto">
          <a:xfrm rot="5400000">
            <a:off x="6024951" y="3140208"/>
            <a:ext cx="177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Das sind </a:t>
            </a:r>
            <a:endParaRPr sz="200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>
                <a:latin typeface="Grundschrift" panose="03010100010101010101" pitchFamily="66" charset="0"/>
                <a:ea typeface="Verdana"/>
              </a:rPr>
              <a:t>5 Zweier.</a:t>
            </a:r>
            <a:endParaRPr sz="2000">
              <a:latin typeface="Grundschrift" panose="03010100010101010101" pitchFamily="66" charset="0"/>
            </a:endParaRPr>
          </a:p>
        </p:txBody>
      </p:sp>
      <p:sp>
        <p:nvSpPr>
          <p:cNvPr id="60" name="Textfeld 59"/>
          <p:cNvSpPr txBox="1"/>
          <p:nvPr/>
        </p:nvSpPr>
        <p:spPr bwMode="auto">
          <a:xfrm rot="5400000">
            <a:off x="7923570" y="519362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7 ∙ 2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63" name="Textfeld 62"/>
          <p:cNvSpPr txBox="1"/>
          <p:nvPr/>
        </p:nvSpPr>
        <p:spPr bwMode="auto">
          <a:xfrm rot="5400000">
            <a:off x="5951943" y="7150345"/>
            <a:ext cx="190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7 Zwanziger.</a:t>
            </a:r>
            <a:endParaRPr sz="2000" dirty="0">
              <a:latin typeface="Grundschrift" panose="03010100010101010101" pitchFamily="66" charset="0"/>
            </a:endParaRPr>
          </a:p>
        </p:txBody>
      </p:sp>
      <p:sp>
        <p:nvSpPr>
          <p:cNvPr id="64" name="Textfeld 63"/>
          <p:cNvSpPr txBox="1"/>
          <p:nvPr/>
        </p:nvSpPr>
        <p:spPr bwMode="auto">
          <a:xfrm rot="5400000">
            <a:off x="10950636" y="1231069"/>
            <a:ext cx="1878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7 ∙ 30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65" name="Textfeld 64"/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Basisaufgabe – Findet Partneraufgaben. Vergleicht. Was fällt euch auf?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- 4-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9387B1-C0E5-3DA7-6EEB-BAEC37033323}"/>
              </a:ext>
            </a:extLst>
          </p:cNvPr>
          <p:cNvSpPr txBox="1"/>
          <p:nvPr/>
        </p:nvSpPr>
        <p:spPr bwMode="auto">
          <a:xfrm rot="5400000">
            <a:off x="8989497" y="3162602"/>
            <a:ext cx="177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sz="2000"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Dreier.</a:t>
            </a:r>
            <a:endParaRPr sz="2000" dirty="0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A64DCA-E404-3644-CAD2-0EA657E485A7}"/>
              </a:ext>
            </a:extLst>
          </p:cNvPr>
          <p:cNvSpPr txBox="1"/>
          <p:nvPr/>
        </p:nvSpPr>
        <p:spPr bwMode="auto">
          <a:xfrm rot="5400000">
            <a:off x="10930215" y="5193626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60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BCDD425-8408-1B8E-97D9-6A86499A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30"/>
          <a:stretch/>
        </p:blipFill>
        <p:spPr>
          <a:xfrm rot="5400000">
            <a:off x="10334054" y="7102996"/>
            <a:ext cx="1146709" cy="72008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392C7AC-D288-FF28-E9CB-0C0EDD49469B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69D5BC9C-C826-B09B-BB85-7059A09B8554}"/>
              </a:ext>
            </a:extLst>
          </p:cNvPr>
          <p:cNvSpPr txBox="1"/>
          <p:nvPr/>
        </p:nvSpPr>
        <p:spPr bwMode="auto">
          <a:xfrm rot="16200000">
            <a:off x="-2675463" y="3823480"/>
            <a:ext cx="6488248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Multiplikationssets</a:t>
            </a:r>
            <a:endParaRPr lang="de-DE" sz="3200" dirty="0">
              <a:latin typeface="Grundschrift" panose="03010100010101010101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5E3F76A-EA4F-EF9C-5AB5-786FA85D15E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" name="Grafik 133">
            <a:extLst>
              <a:ext uri="{FF2B5EF4-FFF2-40B4-BE49-F238E27FC236}">
                <a16:creationId xmlns:a16="http://schemas.microsoft.com/office/drawing/2014/main" id="{350BCEDF-D544-4A9C-CF1E-956A5E114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52928" y="7097401"/>
            <a:ext cx="1878607" cy="2935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A5E94954-FBCC-ED19-4F10-07C22BAD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67751" y="4832688"/>
            <a:ext cx="1867878" cy="466969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B7EE7B81-595C-ED8B-9EDD-1F96768A3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8917536" y="3704311"/>
            <a:ext cx="960618" cy="44473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86C6E30-ACA8-AB40-C630-D9BE4AAE07D8}"/>
              </a:ext>
            </a:extLst>
          </p:cNvPr>
          <p:cNvSpPr/>
          <p:nvPr/>
        </p:nvSpPr>
        <p:spPr bwMode="auto">
          <a:xfrm>
            <a:off x="549673" y="6747490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81CE336-3E4A-3BF1-502D-CB11B6CC5930}"/>
              </a:ext>
            </a:extLst>
          </p:cNvPr>
          <p:cNvSpPr txBox="1"/>
          <p:nvPr/>
        </p:nvSpPr>
        <p:spPr bwMode="auto">
          <a:xfrm>
            <a:off x="624339" y="6858636"/>
            <a:ext cx="17107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06EEF9-4B6C-F9D5-21E8-A07512136570}"/>
              </a:ext>
            </a:extLst>
          </p:cNvPr>
          <p:cNvSpPr txBox="1"/>
          <p:nvPr/>
        </p:nvSpPr>
        <p:spPr bwMode="auto">
          <a:xfrm>
            <a:off x="6542021" y="5793143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6 Fünfziger.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67AACE0-6C48-7131-8BC4-0E0C056B40D4}"/>
              </a:ext>
            </a:extLst>
          </p:cNvPr>
          <p:cNvSpPr/>
          <p:nvPr/>
        </p:nvSpPr>
        <p:spPr bwMode="auto">
          <a:xfrm>
            <a:off x="2507991" y="5652979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F0CA35F-F6FE-FE2B-F6A6-ACFBF32F8F6D}"/>
              </a:ext>
            </a:extLst>
          </p:cNvPr>
          <p:cNvSpPr/>
          <p:nvPr/>
        </p:nvSpPr>
        <p:spPr bwMode="auto">
          <a:xfrm>
            <a:off x="2507991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188585B-9417-058A-99BD-8311E3BB0370}"/>
              </a:ext>
            </a:extLst>
          </p:cNvPr>
          <p:cNvSpPr txBox="1"/>
          <p:nvPr/>
        </p:nvSpPr>
        <p:spPr bwMode="auto">
          <a:xfrm>
            <a:off x="4529788" y="5785360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6 ∙ 5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4E9A8687-C8EC-09A0-D737-F140185E77DD}"/>
              </a:ext>
            </a:extLst>
          </p:cNvPr>
          <p:cNvSpPr/>
          <p:nvPr/>
        </p:nvSpPr>
        <p:spPr bwMode="auto">
          <a:xfrm>
            <a:off x="4487704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E76BDE8-C04C-7ECF-CEE0-1F30D3B989CA}"/>
              </a:ext>
            </a:extLst>
          </p:cNvPr>
          <p:cNvSpPr/>
          <p:nvPr/>
        </p:nvSpPr>
        <p:spPr bwMode="auto">
          <a:xfrm>
            <a:off x="4486892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3332CA-71B6-59CB-0B21-59B650F2F6FA}"/>
              </a:ext>
            </a:extLst>
          </p:cNvPr>
          <p:cNvSpPr/>
          <p:nvPr/>
        </p:nvSpPr>
        <p:spPr bwMode="auto">
          <a:xfrm>
            <a:off x="552739" y="56521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FD50B78-E771-2007-48D4-0AF35B70CF57}"/>
              </a:ext>
            </a:extLst>
          </p:cNvPr>
          <p:cNvSpPr/>
          <p:nvPr/>
        </p:nvSpPr>
        <p:spPr bwMode="auto">
          <a:xfrm>
            <a:off x="6454010" y="565893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12FC30CE-1033-5282-6C19-EB9B503E052D}"/>
              </a:ext>
            </a:extLst>
          </p:cNvPr>
          <p:cNvSpPr/>
          <p:nvPr/>
        </p:nvSpPr>
        <p:spPr bwMode="auto">
          <a:xfrm>
            <a:off x="6453197" y="675271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BEE2840D-63E2-DD8D-2264-B456FD1C7EF6}"/>
              </a:ext>
            </a:extLst>
          </p:cNvPr>
          <p:cNvSpPr/>
          <p:nvPr/>
        </p:nvSpPr>
        <p:spPr bwMode="auto">
          <a:xfrm>
            <a:off x="8423121" y="56510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19DAF0B0-F6F8-F87A-33B7-2BDFC29EB1EB}"/>
              </a:ext>
            </a:extLst>
          </p:cNvPr>
          <p:cNvSpPr/>
          <p:nvPr/>
        </p:nvSpPr>
        <p:spPr bwMode="auto">
          <a:xfrm>
            <a:off x="8422309" y="674481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5DA8F43-70D7-09B5-02F2-8CB7A1051F06}"/>
              </a:ext>
            </a:extLst>
          </p:cNvPr>
          <p:cNvSpPr txBox="1"/>
          <p:nvPr/>
        </p:nvSpPr>
        <p:spPr bwMode="auto">
          <a:xfrm>
            <a:off x="2542242" y="6866410"/>
            <a:ext cx="18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8 Zwanziger.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B8C0CBB4-209C-45AD-3702-07960C1B4683}"/>
              </a:ext>
            </a:extLst>
          </p:cNvPr>
          <p:cNvSpPr txBox="1"/>
          <p:nvPr/>
        </p:nvSpPr>
        <p:spPr bwMode="auto">
          <a:xfrm>
            <a:off x="8542111" y="686387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</a:t>
            </a:r>
            <a:endParaRPr sz="2000" dirty="0">
              <a:latin typeface="Grundschrift" panose="03010100010101010101" pitchFamily="66" charset="0"/>
              <a:ea typeface="Verdana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Siebener.</a:t>
            </a:r>
            <a:endParaRPr sz="2000" dirty="0">
              <a:latin typeface="Grundschrift" panose="03010100010101010101" pitchFamily="66" charset="0"/>
              <a:ea typeface="Verdana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8946448-38A2-CD22-322F-A406AB2D2D2C}"/>
              </a:ext>
            </a:extLst>
          </p:cNvPr>
          <p:cNvSpPr txBox="1"/>
          <p:nvPr/>
        </p:nvSpPr>
        <p:spPr bwMode="auto">
          <a:xfrm>
            <a:off x="2550887" y="5850593"/>
            <a:ext cx="17981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8 ∙ 20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DF10B2-D37D-D723-730E-929CE26CD595}"/>
              </a:ext>
            </a:extLst>
          </p:cNvPr>
          <p:cNvSpPr/>
          <p:nvPr/>
        </p:nvSpPr>
        <p:spPr bwMode="auto">
          <a:xfrm>
            <a:off x="560030" y="346086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F553E2B-3F06-03ED-C9FC-1AC27BACE7E1}"/>
              </a:ext>
            </a:extLst>
          </p:cNvPr>
          <p:cNvSpPr/>
          <p:nvPr/>
        </p:nvSpPr>
        <p:spPr bwMode="auto">
          <a:xfrm>
            <a:off x="555817" y="455424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174374A-A926-9C99-DD26-7ABC703F3212}"/>
              </a:ext>
            </a:extLst>
          </p:cNvPr>
          <p:cNvSpPr txBox="1"/>
          <p:nvPr/>
        </p:nvSpPr>
        <p:spPr bwMode="auto">
          <a:xfrm>
            <a:off x="647990" y="467973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3 Siebziger.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1F86C47-1A04-E78D-C693-3B7E0E93A8A3}"/>
              </a:ext>
            </a:extLst>
          </p:cNvPr>
          <p:cNvSpPr/>
          <p:nvPr/>
        </p:nvSpPr>
        <p:spPr bwMode="auto">
          <a:xfrm>
            <a:off x="2514135" y="3459735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7251197-A68A-2FFF-AE0B-86FB27D375D6}"/>
              </a:ext>
            </a:extLst>
          </p:cNvPr>
          <p:cNvSpPr/>
          <p:nvPr/>
        </p:nvSpPr>
        <p:spPr bwMode="auto">
          <a:xfrm>
            <a:off x="2514135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E9B2AE5-AEFF-C886-5FF6-8A7B15AF7105}"/>
              </a:ext>
            </a:extLst>
          </p:cNvPr>
          <p:cNvSpPr/>
          <p:nvPr/>
        </p:nvSpPr>
        <p:spPr bwMode="auto">
          <a:xfrm>
            <a:off x="4493848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C36C39C-F235-4911-B6A7-ECF6AF382406}"/>
              </a:ext>
            </a:extLst>
          </p:cNvPr>
          <p:cNvSpPr/>
          <p:nvPr/>
        </p:nvSpPr>
        <p:spPr bwMode="auto">
          <a:xfrm>
            <a:off x="4493036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0D1DD76-1F34-8783-4E2C-61AA0C259603}"/>
              </a:ext>
            </a:extLst>
          </p:cNvPr>
          <p:cNvSpPr/>
          <p:nvPr/>
        </p:nvSpPr>
        <p:spPr bwMode="auto">
          <a:xfrm>
            <a:off x="6460154" y="346569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44E8B98-CE3C-723E-7B3C-2B6A496D46E3}"/>
              </a:ext>
            </a:extLst>
          </p:cNvPr>
          <p:cNvSpPr/>
          <p:nvPr/>
        </p:nvSpPr>
        <p:spPr bwMode="auto">
          <a:xfrm>
            <a:off x="6459341" y="455947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84DB6F9-CDE6-E809-31DB-0A515A9E9761}"/>
              </a:ext>
            </a:extLst>
          </p:cNvPr>
          <p:cNvSpPr/>
          <p:nvPr/>
        </p:nvSpPr>
        <p:spPr bwMode="auto">
          <a:xfrm>
            <a:off x="8429265" y="3457791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D4561F4-9E08-7ABC-CA59-780E24811CB8}"/>
              </a:ext>
            </a:extLst>
          </p:cNvPr>
          <p:cNvSpPr/>
          <p:nvPr/>
        </p:nvSpPr>
        <p:spPr bwMode="auto">
          <a:xfrm>
            <a:off x="8428453" y="455157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2C22531-345C-DD91-4C7E-4C7FD403DB1F}"/>
              </a:ext>
            </a:extLst>
          </p:cNvPr>
          <p:cNvSpPr txBox="1"/>
          <p:nvPr/>
        </p:nvSpPr>
        <p:spPr bwMode="auto">
          <a:xfrm>
            <a:off x="4562516" y="3650158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2 ∙ 40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7342BA-49A3-3476-384A-7A73B69C8990}"/>
              </a:ext>
            </a:extLst>
          </p:cNvPr>
          <p:cNvSpPr txBox="1"/>
          <p:nvPr/>
        </p:nvSpPr>
        <p:spPr bwMode="auto">
          <a:xfrm>
            <a:off x="8436706" y="4750045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5 ∙ 2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D1D08A1-E727-4612-BAC9-37AFA3F93BD3}"/>
              </a:ext>
            </a:extLst>
          </p:cNvPr>
          <p:cNvSpPr txBox="1"/>
          <p:nvPr/>
        </p:nvSpPr>
        <p:spPr bwMode="auto">
          <a:xfrm>
            <a:off x="6489046" y="3557340"/>
            <a:ext cx="1858101" cy="74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5 Zwanziger</a:t>
            </a:r>
            <a:r>
              <a:rPr lang="de-DE" sz="2200" dirty="0">
                <a:latin typeface="Grundschrift" panose="03010100010101010101" pitchFamily="66" charset="0"/>
                <a:ea typeface="Verdana"/>
              </a:rPr>
              <a:t>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5826B24-FE6F-39FE-20C9-E879A5471D4B}"/>
              </a:ext>
            </a:extLst>
          </p:cNvPr>
          <p:cNvSpPr txBox="1"/>
          <p:nvPr/>
        </p:nvSpPr>
        <p:spPr bwMode="auto">
          <a:xfrm>
            <a:off x="2529090" y="4704906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2 Vierer.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9ED68FB-A71F-97BF-4910-6E4F3D111DE1}"/>
              </a:ext>
            </a:extLst>
          </p:cNvPr>
          <p:cNvSpPr/>
          <p:nvPr/>
        </p:nvSpPr>
        <p:spPr bwMode="auto">
          <a:xfrm>
            <a:off x="556079" y="128112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9796D57-6C82-6580-CE58-5A507167CFB4}"/>
              </a:ext>
            </a:extLst>
          </p:cNvPr>
          <p:cNvSpPr/>
          <p:nvPr/>
        </p:nvSpPr>
        <p:spPr bwMode="auto">
          <a:xfrm>
            <a:off x="551866" y="2374507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3DE2836-E40D-23C2-0B1E-A1C493482640}"/>
              </a:ext>
            </a:extLst>
          </p:cNvPr>
          <p:cNvSpPr/>
          <p:nvPr/>
        </p:nvSpPr>
        <p:spPr bwMode="auto">
          <a:xfrm>
            <a:off x="2510184" y="1279996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704C0B6-C3BF-2D1F-6DEA-8DBE80E6525E}"/>
              </a:ext>
            </a:extLst>
          </p:cNvPr>
          <p:cNvSpPr/>
          <p:nvPr/>
        </p:nvSpPr>
        <p:spPr bwMode="auto">
          <a:xfrm>
            <a:off x="2510184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27095239-C2FB-DDE9-FED0-638E2B55AEA5}"/>
              </a:ext>
            </a:extLst>
          </p:cNvPr>
          <p:cNvSpPr/>
          <p:nvPr/>
        </p:nvSpPr>
        <p:spPr bwMode="auto">
          <a:xfrm>
            <a:off x="4489897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A8F38EFD-D739-9F1B-3163-7E3365496DE1}"/>
              </a:ext>
            </a:extLst>
          </p:cNvPr>
          <p:cNvSpPr/>
          <p:nvPr/>
        </p:nvSpPr>
        <p:spPr bwMode="auto">
          <a:xfrm>
            <a:off x="4489085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FCA4A470-5DED-8077-C72C-97C9D6C08A80}"/>
              </a:ext>
            </a:extLst>
          </p:cNvPr>
          <p:cNvSpPr/>
          <p:nvPr/>
        </p:nvSpPr>
        <p:spPr bwMode="auto">
          <a:xfrm>
            <a:off x="6456203" y="128595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25D5F9D1-8ACA-60CC-9D74-CB9248CF8A79}"/>
              </a:ext>
            </a:extLst>
          </p:cNvPr>
          <p:cNvSpPr/>
          <p:nvPr/>
        </p:nvSpPr>
        <p:spPr bwMode="auto">
          <a:xfrm>
            <a:off x="6455390" y="2379734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1617A6E1-9195-34C1-3403-FC3430592B0E}"/>
              </a:ext>
            </a:extLst>
          </p:cNvPr>
          <p:cNvSpPr/>
          <p:nvPr/>
        </p:nvSpPr>
        <p:spPr bwMode="auto">
          <a:xfrm>
            <a:off x="8425314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D3D2F3C8-97D9-8215-97CE-E2726E6F601F}"/>
              </a:ext>
            </a:extLst>
          </p:cNvPr>
          <p:cNvSpPr/>
          <p:nvPr/>
        </p:nvSpPr>
        <p:spPr bwMode="auto">
          <a:xfrm>
            <a:off x="8424502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940690D0-0C96-CD6E-3C49-59A5C6A6EE2C}"/>
              </a:ext>
            </a:extLst>
          </p:cNvPr>
          <p:cNvSpPr txBox="1"/>
          <p:nvPr/>
        </p:nvSpPr>
        <p:spPr bwMode="auto">
          <a:xfrm>
            <a:off x="2501935" y="2564199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7 ∙ 20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E27EE8E-0958-3C74-1E18-E3ED3F47ADFD}"/>
              </a:ext>
            </a:extLst>
          </p:cNvPr>
          <p:cNvSpPr txBox="1"/>
          <p:nvPr/>
        </p:nvSpPr>
        <p:spPr bwMode="auto">
          <a:xfrm>
            <a:off x="647990" y="1412938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Zweier.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87970219-E594-E33A-4CD4-8392E8F20F5C}"/>
              </a:ext>
            </a:extLst>
          </p:cNvPr>
          <p:cNvSpPr txBox="1"/>
          <p:nvPr/>
        </p:nvSpPr>
        <p:spPr bwMode="auto">
          <a:xfrm>
            <a:off x="4464393" y="1494451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>
                <a:latin typeface="Grundschrift" panose="03010100010101010101" pitchFamily="66" charset="0"/>
                <a:ea typeface="Verdana"/>
              </a:rPr>
              <a:t>7 ∙ 3</a:t>
            </a:r>
            <a:endParaRPr>
              <a:latin typeface="Grundschrift" panose="03010100010101010101" pitchFamily="66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E7880EC7-64FA-78FA-7EE5-D36691AF91CC}"/>
              </a:ext>
            </a:extLst>
          </p:cNvPr>
          <p:cNvSpPr txBox="1"/>
          <p:nvPr/>
        </p:nvSpPr>
        <p:spPr bwMode="auto">
          <a:xfrm>
            <a:off x="6533753" y="1440319"/>
            <a:ext cx="17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7 Dreißiger.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91DD45FF-08B2-EBF8-7917-8043829E294E}"/>
              </a:ext>
            </a:extLst>
          </p:cNvPr>
          <p:cNvSpPr/>
          <p:nvPr/>
        </p:nvSpPr>
        <p:spPr bwMode="auto">
          <a:xfrm>
            <a:off x="10400029" y="1278052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40600D9-398E-485B-4AB5-0DA5F5068968}"/>
              </a:ext>
            </a:extLst>
          </p:cNvPr>
          <p:cNvSpPr/>
          <p:nvPr/>
        </p:nvSpPr>
        <p:spPr bwMode="auto">
          <a:xfrm>
            <a:off x="10399217" y="2371833"/>
            <a:ext cx="1883942" cy="99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200">
              <a:latin typeface="Grundschrift" panose="03010100010101010101" pitchFamily="66" charset="0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3BADCE18-BCA9-E8AE-6B57-7C00254F8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586482" y="1476049"/>
            <a:ext cx="1783965" cy="609646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A638EF17-5540-D3FF-7A68-CC2CAA942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69423" y="2635947"/>
            <a:ext cx="1839384" cy="506639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:a16="http://schemas.microsoft.com/office/drawing/2014/main" id="{BA793C57-1EFD-DB35-E86A-56DE0AC7E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944416" y="3705364"/>
            <a:ext cx="1058002" cy="554192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C217FAAB-EE02-719A-5621-D6012972F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V="1">
            <a:off x="4508173" y="4978504"/>
            <a:ext cx="1848760" cy="160691"/>
          </a:xfrm>
          <a:prstGeom prst="rect">
            <a:avLst/>
          </a:prstGeom>
        </p:spPr>
      </p:pic>
      <p:sp>
        <p:nvSpPr>
          <p:cNvPr id="138" name="Textfeld 137">
            <a:extLst>
              <a:ext uri="{FF2B5EF4-FFF2-40B4-BE49-F238E27FC236}">
                <a16:creationId xmlns:a16="http://schemas.microsoft.com/office/drawing/2014/main" id="{E958CF6D-AC12-0278-DA84-36D5FD62DAB5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Basisaufgabe – Findet Partneraufgaben. Vergleicht. Was fällt euch auf?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- 5 -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6D0291-82F5-939B-2921-CF66D246DA6C}"/>
              </a:ext>
            </a:extLst>
          </p:cNvPr>
          <p:cNvSpPr txBox="1"/>
          <p:nvPr/>
        </p:nvSpPr>
        <p:spPr bwMode="auto">
          <a:xfrm>
            <a:off x="8436706" y="2504695"/>
            <a:ext cx="183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</a:rPr>
              <a:t>4 Sechser.</a:t>
            </a:r>
            <a:endParaRPr lang="de-DE" sz="2000" dirty="0">
              <a:latin typeface="Grundschrift" panose="03010100010101010101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2D1C591-3EAC-4868-D7D2-633705BB23BE}"/>
              </a:ext>
            </a:extLst>
          </p:cNvPr>
          <p:cNvSpPr txBox="1"/>
          <p:nvPr/>
        </p:nvSpPr>
        <p:spPr bwMode="auto">
          <a:xfrm>
            <a:off x="8424502" y="1412543"/>
            <a:ext cx="1881749" cy="73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  <a:cs typeface="Verdana"/>
              </a:rPr>
              <a:t>Das sind </a:t>
            </a:r>
            <a:endParaRPr dirty="0">
              <a:latin typeface="Grundschrift" panose="03010100010101010101" pitchFamily="66" charset="0"/>
            </a:endParaRPr>
          </a:p>
          <a:p>
            <a:pPr algn="ctr">
              <a:defRPr/>
            </a:pPr>
            <a:r>
              <a:rPr lang="de-DE" sz="2000" dirty="0">
                <a:latin typeface="Grundschrift" panose="03010100010101010101" pitchFamily="66" charset="0"/>
                <a:ea typeface="Verdana"/>
                <a:cs typeface="Verdana"/>
              </a:rPr>
              <a:t>4 Sechziger.</a:t>
            </a:r>
            <a:endParaRPr dirty="0">
              <a:latin typeface="Grundschrift" panose="03010100010101010101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7C8929-2641-5EE1-69F7-5E80C990161B}"/>
              </a:ext>
            </a:extLst>
          </p:cNvPr>
          <p:cNvSpPr txBox="1"/>
          <p:nvPr/>
        </p:nvSpPr>
        <p:spPr bwMode="auto">
          <a:xfrm>
            <a:off x="10075512" y="8876721"/>
            <a:ext cx="2726087" cy="3350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BD3BD5-56E5-602F-13C0-FEA781DBCFEB}"/>
              </a:ext>
            </a:extLst>
          </p:cNvPr>
          <p:cNvSpPr txBox="1"/>
          <p:nvPr/>
        </p:nvSpPr>
        <p:spPr bwMode="auto">
          <a:xfrm>
            <a:off x="10390021" y="1538807"/>
            <a:ext cx="19004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350" dirty="0">
                <a:latin typeface="Grundschrift" panose="03010100010101010101" pitchFamily="66" charset="0"/>
                <a:ea typeface="Verdana"/>
              </a:rPr>
              <a:t>4 ∙ 6</a:t>
            </a:r>
            <a:endParaRPr dirty="0">
              <a:latin typeface="Grundschrift" panose="03010100010101010101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A6F37F-AF98-C6C3-225D-E447CF509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7636" y="6762990"/>
            <a:ext cx="702454" cy="9596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A4B371-7861-C7D9-4BB7-029F762954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2024" y="2748400"/>
            <a:ext cx="1830639" cy="1535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AB6A705-6BA6-262B-309A-FC73E0DEED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576872" y="3936504"/>
            <a:ext cx="1846828" cy="815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BAEA3-E46A-5A91-5A75-4CF24833AA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829" y="5713925"/>
            <a:ext cx="201470" cy="8663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AE4AF0-91E7-58A0-D152-A242B75CB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2831" y="2420623"/>
            <a:ext cx="233442" cy="8965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7954EED-BF15-2114-5A06-9A0B671E4F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7087" y="2411936"/>
            <a:ext cx="365553" cy="9242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26BE539-BCCF-BB52-214F-BEAC612389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05056" y="5888609"/>
            <a:ext cx="1287416" cy="5179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46A48B7-DC24-C4E9-D366-048848D0E92A}"/>
              </a:ext>
            </a:extLst>
          </p:cNvPr>
          <p:cNvPicPr/>
          <p:nvPr/>
        </p:nvPicPr>
        <p:blipFill>
          <a:blip r:embed="rId17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2A78653E-74ED-1FB0-6795-F3CC6E4E42E7}"/>
              </a:ext>
            </a:extLst>
          </p:cNvPr>
          <p:cNvSpPr txBox="1"/>
          <p:nvPr/>
        </p:nvSpPr>
        <p:spPr bwMode="auto">
          <a:xfrm rot="16200000">
            <a:off x="-3208090" y="3972954"/>
            <a:ext cx="7850780" cy="10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>
              <a:lnSpc>
                <a:spcPct val="90000"/>
              </a:lnSpc>
              <a:spcBef>
                <a:spcPts val="1400"/>
              </a:spcBef>
              <a:buFont typeface="Arial"/>
              <a:buChar char="•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3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19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>
              <a:lnSpc>
                <a:spcPct val="90000"/>
              </a:lnSpc>
              <a:spcBef>
                <a:spcPts val="700"/>
              </a:spcBef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100" b="1" dirty="0">
                <a:latin typeface="Grundschrift" panose="03010100010101010101" pitchFamily="66" charset="0"/>
                <a:ea typeface="Verdana"/>
                <a:cs typeface="Times New Roman"/>
              </a:rPr>
              <a:t>  Darstellungskarten</a:t>
            </a:r>
            <a:endParaRPr lang="de-DE" sz="32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9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CEE8FC-7282-F591-27EB-56BDC3F52A7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374DA49-0434-B019-E9C2-9D7B2A395DF8}"/>
              </a:ext>
            </a:extLst>
          </p:cNvPr>
          <p:cNvSpPr txBox="1"/>
          <p:nvPr/>
        </p:nvSpPr>
        <p:spPr bwMode="auto">
          <a:xfrm>
            <a:off x="10075512" y="8876720"/>
            <a:ext cx="2589979" cy="269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6012" tIns="48006" rIns="96012" bIns="480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sz="1250" dirty="0">
                <a:solidFill>
                  <a:srgbClr val="808080"/>
                </a:solidFill>
                <a:latin typeface="Grundschrift" panose="03010100010101010101" pitchFamily="66" charset="0"/>
                <a:ea typeface="Calibri"/>
                <a:cs typeface="Times New Roman"/>
              </a:rPr>
              <a:t>Mathe inklusiv mit PIKAS – 2025 ©</a:t>
            </a:r>
            <a:endParaRPr lang="de-DE" sz="1250" dirty="0">
              <a:latin typeface="Grundschrift" panose="03010100010101010101" pitchFamily="66" charset="0"/>
              <a:ea typeface="Calibri"/>
              <a:cs typeface="Times New Roman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729F5C-FD4E-385A-17B7-27D27D7E0E6E}"/>
              </a:ext>
            </a:extLst>
          </p:cNvPr>
          <p:cNvSpPr txBox="1"/>
          <p:nvPr/>
        </p:nvSpPr>
        <p:spPr bwMode="auto">
          <a:xfrm>
            <a:off x="2209855" y="8859189"/>
            <a:ext cx="793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dirty="0">
                <a:latin typeface="Grundschrift" panose="03010100010101010101" pitchFamily="66" charset="0"/>
                <a:ea typeface="Verdana" panose="020B0604030504040204" pitchFamily="34" charset="0"/>
              </a:rPr>
              <a:t>Vertiefende Aufgabenstellung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sz="1200" b="1" dirty="0">
                <a:latin typeface="Grundschrift" panose="03010100010101010101" pitchFamily="66" charset="0"/>
                <a:ea typeface="Verdana" panose="020B0604030504040204" pitchFamily="34" charset="0"/>
              </a:rPr>
              <a:t>- 6 - </a:t>
            </a:r>
            <a:endParaRPr sz="1200" dirty="0">
              <a:latin typeface="Grundschrift" panose="03010100010101010101" pitchFamily="66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63277F-82DD-DAB4-64E6-0356FFFF1A18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49032" y="8914836"/>
            <a:ext cx="1852232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lternativer Prozess 7">
            <a:extLst>
              <a:ext uri="{FF2B5EF4-FFF2-40B4-BE49-F238E27FC236}">
                <a16:creationId xmlns:a16="http://schemas.microsoft.com/office/drawing/2014/main" id="{27A45DA3-D1C8-E2D5-487D-6CBF467BE884}"/>
              </a:ext>
            </a:extLst>
          </p:cNvPr>
          <p:cNvSpPr/>
          <p:nvPr/>
        </p:nvSpPr>
        <p:spPr bwMode="auto">
          <a:xfrm>
            <a:off x="0" y="186301"/>
            <a:ext cx="12801600" cy="941891"/>
          </a:xfrm>
          <a:prstGeom prst="flowChartAlternateProcess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Vertiefende Aufgabenstellung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545A9A-E1BD-466F-C069-755EAFAF50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70604" y="1848272"/>
            <a:ext cx="8660391" cy="5688632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CEA1C32-CFAD-D4A5-0489-79EC12409C09}"/>
              </a:ext>
            </a:extLst>
          </p:cNvPr>
          <p:cNvGrpSpPr/>
          <p:nvPr/>
        </p:nvGrpSpPr>
        <p:grpSpPr>
          <a:xfrm>
            <a:off x="2293080" y="4944617"/>
            <a:ext cx="2838960" cy="1379109"/>
            <a:chOff x="2293080" y="4944617"/>
            <a:chExt cx="2838960" cy="137910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8C13D43-E00B-43C8-CD62-9A98372BB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2604" t="53844" r="64968" b="22104"/>
            <a:stretch/>
          </p:blipFill>
          <p:spPr bwMode="auto">
            <a:xfrm>
              <a:off x="2296344" y="4944617"/>
              <a:ext cx="2808312" cy="1368152"/>
            </a:xfrm>
            <a:prstGeom prst="flowChartAlternateProcess">
              <a:avLst/>
            </a:prstGeom>
            <a:ln w="44450">
              <a:solidFill>
                <a:srgbClr val="779B9B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9EBD2-E1DB-C8C6-B8AF-7DC26E896FE2}"/>
                    </a:ext>
                  </a:extLst>
                </p14:cNvPr>
                <p14:cNvContentPartPr/>
                <p14:nvPr/>
              </p14:nvContentPartPr>
              <p14:xfrm>
                <a:off x="2293080" y="6042926"/>
                <a:ext cx="217080" cy="28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9EBD2-E1DB-C8C6-B8AF-7DC26E896F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6960" y="6036806"/>
                  <a:ext cx="229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FB5B970-8E1A-7C00-921F-B0708EA17C54}"/>
                    </a:ext>
                  </a:extLst>
                </p14:cNvPr>
                <p14:cNvContentPartPr/>
                <p14:nvPr/>
              </p14:nvContentPartPr>
              <p14:xfrm>
                <a:off x="4886880" y="6040766"/>
                <a:ext cx="245160" cy="277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FB5B970-8E1A-7C00-921F-B0708EA17C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0760" y="6034646"/>
                  <a:ext cx="257400" cy="29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D153F19C-EB70-22CD-5BBE-586A0690514F}"/>
                </a:ext>
              </a:extLst>
            </p:cNvPr>
            <p:cNvGrpSpPr/>
            <p:nvPr/>
          </p:nvGrpSpPr>
          <p:grpSpPr>
            <a:xfrm>
              <a:off x="5111160" y="6002246"/>
              <a:ext cx="19440" cy="91080"/>
              <a:chOff x="5111160" y="6002246"/>
              <a:chExt cx="19440" cy="9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Freihand 15">
                    <a:extLst>
                      <a:ext uri="{FF2B5EF4-FFF2-40B4-BE49-F238E27FC236}">
                        <a16:creationId xmlns:a16="http://schemas.microsoft.com/office/drawing/2014/main" id="{DAACCDF0-7F58-EAFE-6147-5D33FEE77848}"/>
                      </a:ext>
                    </a:extLst>
                  </p14:cNvPr>
                  <p14:cNvContentPartPr/>
                  <p14:nvPr/>
                </p14:nvContentPartPr>
                <p14:xfrm>
                  <a:off x="5111160" y="6002246"/>
                  <a:ext cx="19440" cy="91080"/>
                </p14:xfrm>
              </p:contentPart>
            </mc:Choice>
            <mc:Fallback xmlns="">
              <p:pic>
                <p:nvPicPr>
                  <p:cNvPr id="16" name="Freihand 15">
                    <a:extLst>
                      <a:ext uri="{FF2B5EF4-FFF2-40B4-BE49-F238E27FC236}">
                        <a16:creationId xmlns:a16="http://schemas.microsoft.com/office/drawing/2014/main" id="{DAACCDF0-7F58-EAFE-6147-5D33FEE77848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105040" y="5996126"/>
                    <a:ext cx="3168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" name="Freihand 16">
                    <a:extLst>
                      <a:ext uri="{FF2B5EF4-FFF2-40B4-BE49-F238E27FC236}">
                        <a16:creationId xmlns:a16="http://schemas.microsoft.com/office/drawing/2014/main" id="{C555EBB2-EE14-2A7D-7391-B2A633E5DEE5}"/>
                      </a:ext>
                    </a:extLst>
                  </p14:cNvPr>
                  <p14:cNvContentPartPr/>
                  <p14:nvPr/>
                </p14:nvContentPartPr>
                <p14:xfrm>
                  <a:off x="5112960" y="6055886"/>
                  <a:ext cx="2520" cy="1800"/>
                </p14:xfrm>
              </p:contentPart>
            </mc:Choice>
            <mc:Fallback xmlns="">
              <p:pic>
                <p:nvPicPr>
                  <p:cNvPr id="17" name="Freihand 16">
                    <a:extLst>
                      <a:ext uri="{FF2B5EF4-FFF2-40B4-BE49-F238E27FC236}">
                        <a16:creationId xmlns:a16="http://schemas.microsoft.com/office/drawing/2014/main" id="{C555EBB2-EE14-2A7D-7391-B2A633E5DEE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106840" y="6049766"/>
                    <a:ext cx="14760" cy="14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942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2013 – 2022-Design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1789</Words>
  <Application>Microsoft Macintosh PowerPoint</Application>
  <PresentationFormat>A3-Papier (297 x 420 mm)</PresentationFormat>
  <Paragraphs>743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Grundschrift</vt:lpstr>
      <vt:lpstr>Office 2013 – 2022-Design</vt:lpstr>
      <vt:lpstr>Materialpaket</vt:lpstr>
      <vt:lpstr> Materialpaket Zehnereinmaleins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Katja Geppert</dc:creator>
  <cp:lastModifiedBy>Ann Kathrin Dahlhues</cp:lastModifiedBy>
  <cp:revision>69</cp:revision>
  <cp:lastPrinted>2025-02-18T13:41:50Z</cp:lastPrinted>
  <dcterms:created xsi:type="dcterms:W3CDTF">2024-09-25T14:19:25Z</dcterms:created>
  <dcterms:modified xsi:type="dcterms:W3CDTF">2025-02-18T13:41:55Z</dcterms:modified>
</cp:coreProperties>
</file>