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L="0" marR="0" indent="0" algn="l" defTabSz="91440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1800" b="0" i="0" u="none" strike="noStrike" cap="none" spc="0">
        <a:ln>
          <a:noFill/>
        </a:ln>
        <a:solidFill>
          <a:srgbClr val="000000"/>
        </a:solidFill>
      </a:defRPr>
    </a:defPPr>
    <a:lvl1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j-lt"/>
        <a:ea typeface="+mj-ea"/>
        <a:cs typeface="+mj-cs"/>
      </a:defRPr>
    </a:lvl1pPr>
    <a:lvl2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j-lt"/>
        <a:ea typeface="+mj-ea"/>
        <a:cs typeface="+mj-cs"/>
      </a:defRPr>
    </a:lvl2pPr>
    <a:lvl3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j-lt"/>
        <a:ea typeface="+mj-ea"/>
        <a:cs typeface="+mj-cs"/>
      </a:defRPr>
    </a:lvl3pPr>
    <a:lvl4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j-lt"/>
        <a:ea typeface="+mj-ea"/>
        <a:cs typeface="+mj-cs"/>
      </a:defRPr>
    </a:lvl4pPr>
    <a:lvl5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j-lt"/>
        <a:ea typeface="+mj-ea"/>
        <a:cs typeface="+mj-cs"/>
      </a:defRPr>
    </a:lvl5pPr>
    <a:lvl6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j-lt"/>
        <a:ea typeface="+mj-ea"/>
        <a:cs typeface="+mj-cs"/>
      </a:defRPr>
    </a:lvl6pPr>
    <a:lvl7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j-lt"/>
        <a:ea typeface="+mj-ea"/>
        <a:cs typeface="+mj-cs"/>
      </a:defRPr>
    </a:lvl7pPr>
    <a:lvl8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j-lt"/>
        <a:ea typeface="+mj-ea"/>
        <a:cs typeface="+mj-cs"/>
      </a:defRPr>
    </a:lvl8pPr>
    <a:lvl9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j-lt"/>
        <a:ea typeface="+mj-ea"/>
        <a:cs typeface="+mj-cs"/>
      </a:defRPr>
    </a:lvl9pPr>
  </p:defaultTextStyle>
  <p:extLst>
    <p:ext uri="{EFAFB233-063F-42B5-8137-9DF3F51BA10A}">
      <p15:sldGuideLst xmlns:p15="http://schemas.microsoft.com/office/powerpoint/2012/main">
        <p15:guide id="1" pos="7680">
          <p15:clr>
            <a:srgbClr val="A4A3A4"/>
          </p15:clr>
        </p15:guide>
        <p15:guide id="2" orient="horz" pos="4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285" y="45"/>
      </p:cViewPr>
      <p:guideLst>
        <p:guide pos="7680"/>
        <p:guide orient="horz"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79" name="Shape 179"/>
          <p:cNvSpPr>
            <a:spLocks noGrp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230" name="Shape 230"/>
          <p:cNvSpPr>
            <a:spLocks noGrp="1"/>
          </p:cNvSpPr>
          <p:nvPr>
            <p:ph type="body" sz="quarter" idx="1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Folien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1340" y="11859862"/>
            <a:ext cx="21971005" cy="6369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pPr>
              <a:defRPr/>
            </a:pPr>
            <a:r>
              <a:t>Autor:in und Datum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12" name="Titel der Präsentation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496" y="2574991"/>
            <a:ext cx="21971005" cy="4648203"/>
          </a:xfrm>
          <a:prstGeom prst="rect">
            <a:avLst/>
          </a:prstGeom>
        </p:spPr>
        <p:txBody>
          <a:bodyPr anchor="b"/>
          <a:lstStyle>
            <a:lvl1pPr>
              <a:defRPr sz="11600" spc="-231"/>
            </a:lvl1pPr>
          </a:lstStyle>
          <a:p>
            <a:pPr>
              <a:defRPr/>
            </a:pPr>
            <a:r>
              <a:t>Titel der Präsentation</a:t>
            </a:r>
          </a:p>
        </p:txBody>
      </p:sp>
      <p:sp>
        <p:nvSpPr>
          <p:cNvPr id="13" name="Textebene 1…"/>
          <p:cNvSpPr txBox="1">
            <a:spLocks noGrp="1"/>
          </p:cNvSpPr>
          <p:nvPr>
            <p:ph type="body" sz="quarter" idx="21" hasCustomPrompt="1"/>
          </p:nvPr>
        </p:nvSpPr>
        <p:spPr bwMode="auto">
          <a:xfrm>
            <a:off x="1201342" y="7223190"/>
            <a:ext cx="21971002" cy="1905003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pPr>
              <a:defRPr/>
            </a:pPr>
            <a:r>
              <a:t>Präsentationsuntertitel</a:t>
            </a:r>
          </a:p>
        </p:txBody>
      </p:sp>
      <p:sp>
        <p:nvSpPr>
          <p:cNvPr id="14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9" name="Folientitel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21971000" cy="143495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Folientitel</a:t>
            </a:r>
          </a:p>
        </p:txBody>
      </p:sp>
      <p:sp>
        <p:nvSpPr>
          <p:cNvPr id="100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6500" y="2372960"/>
            <a:ext cx="21971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pPr>
              <a:defRPr/>
            </a:pPr>
            <a:r>
              <a:t>Folien-Untertitel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101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Agend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8" name="Agenda-Titel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Agenda-Titel</a:t>
            </a:r>
          </a:p>
        </p:txBody>
      </p:sp>
      <p:sp>
        <p:nvSpPr>
          <p:cNvPr id="109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6500" y="2372960"/>
            <a:ext cx="21971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pPr>
              <a:defRPr/>
            </a:pPr>
            <a:r>
              <a:t>Agenda-Untertitel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110" name="Textebene 1…"/>
          <p:cNvSpPr txBox="1">
            <a:spLocks noGrp="1"/>
          </p:cNvSpPr>
          <p:nvPr>
            <p:ph type="body" idx="21" hasCustomPrompt="1"/>
          </p:nvPr>
        </p:nvSpPr>
        <p:spPr bwMode="auto"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99"/>
            </a:lvl1pPr>
          </a:lstStyle>
          <a:p>
            <a:pPr>
              <a:defRPr/>
            </a:pPr>
            <a:r>
              <a:t>Agendathemen</a:t>
            </a:r>
          </a:p>
        </p:txBody>
      </p:sp>
      <p:sp>
        <p:nvSpPr>
          <p:cNvPr id="111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Aufstell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8" name="Textebene 1…"/>
          <p:cNvSpPr txBox="1">
            <a:spLocks noGrp="1"/>
          </p:cNvSpPr>
          <p:nvPr>
            <p:ph type="body" sz="half" idx="1" hasCustomPrompt="1"/>
          </p:nvPr>
        </p:nvSpPr>
        <p:spPr bwMode="auto">
          <a:xfrm>
            <a:off x="1206500" y="4920842"/>
            <a:ext cx="21971000" cy="387431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1">
                <a:latin typeface="Helvetica Neue Medium"/>
                <a:ea typeface="Helvetica Neue Medium"/>
                <a:cs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1">
                <a:latin typeface="Helvetica Neue Medium"/>
                <a:ea typeface="Helvetica Neue Medium"/>
                <a:cs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1">
                <a:latin typeface="Helvetica Neue Medium"/>
                <a:ea typeface="Helvetica Neue Medium"/>
                <a:cs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1">
                <a:latin typeface="Helvetica Neue Medium"/>
                <a:ea typeface="Helvetica Neue Medium"/>
                <a:cs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1">
                <a:latin typeface="Helvetica Neue Medium"/>
                <a:ea typeface="Helvetica Neue Medium"/>
                <a:cs typeface="Helvetica Neue Medium"/>
              </a:defRPr>
            </a:lvl5pPr>
          </a:lstStyle>
          <a:p>
            <a:pPr>
              <a:defRPr/>
            </a:pPr>
            <a:r>
              <a:t>Aufstellung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119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Fakt (groß)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6" name="Textebene 1…"/>
          <p:cNvSpPr txBox="1">
            <a:spLocks noGrp="1"/>
          </p:cNvSpPr>
          <p:nvPr>
            <p:ph type="body" idx="1" hasCustomPrompt="1"/>
          </p:nvPr>
        </p:nvSpPr>
        <p:spPr bwMode="auto">
          <a:xfrm>
            <a:off x="1206500" y="1075925"/>
            <a:ext cx="21971000" cy="7241587"/>
          </a:xfrm>
          <a:prstGeom prst="rect">
            <a:avLst/>
          </a:prstGeom>
        </p:spPr>
        <p:txBody>
          <a:bodyPr numCol="1" spcCol="38100"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pPr>
              <a:defRPr/>
            </a:pPr>
            <a:r>
              <a:t>100 %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127" name="Fakten"/>
          <p:cNvSpPr txBox="1">
            <a:spLocks noGrp="1"/>
          </p:cNvSpPr>
          <p:nvPr>
            <p:ph type="body" sz="quarter" idx="21" hasCustomPrompt="1"/>
          </p:nvPr>
        </p:nvSpPr>
        <p:spPr bwMode="auto"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pPr>
              <a:defRPr/>
            </a:pPr>
            <a:r>
              <a:t>Fakten</a:t>
            </a:r>
          </a:p>
        </p:txBody>
      </p:sp>
      <p:sp>
        <p:nvSpPr>
          <p:cNvPr id="128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Zita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5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2430023" y="10675453"/>
            <a:ext cx="20200055" cy="6369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pPr>
              <a:defRPr/>
            </a:pPr>
            <a:r>
              <a:t>Quellenangabe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136" name="Textebene 1…"/>
          <p:cNvSpPr txBox="1">
            <a:spLocks noGrp="1"/>
          </p:cNvSpPr>
          <p:nvPr>
            <p:ph type="body" sz="half" idx="21" hasCustomPrompt="1"/>
          </p:nvPr>
        </p:nvSpPr>
        <p:spPr bwMode="auto">
          <a:xfrm>
            <a:off x="1753923" y="4939860"/>
            <a:ext cx="20876154" cy="3836282"/>
          </a:xfrm>
          <a:prstGeom prst="rect">
            <a:avLst/>
          </a:prstGeom>
        </p:spPr>
        <p:txBody>
          <a:bodyPr numCol="1" spcCol="38100"/>
          <a:lstStyle>
            <a:lvl1pPr marL="300875" indent="-131851">
              <a:spcBef>
                <a:spcPts val="0"/>
              </a:spcBef>
              <a:buSzTx/>
              <a:buNone/>
              <a:defRPr sz="8500" spc="-200">
                <a:latin typeface="Helvetica Neue Medium"/>
                <a:ea typeface="Helvetica Neue Medium"/>
                <a:cs typeface="Helvetica Neue Medium"/>
              </a:defRPr>
            </a:lvl1pPr>
          </a:lstStyle>
          <a:p>
            <a:pPr>
              <a:defRPr/>
            </a:pPr>
            <a:r>
              <a:t>„Bemerkenswert“</a:t>
            </a:r>
          </a:p>
        </p:txBody>
      </p:sp>
      <p:sp>
        <p:nvSpPr>
          <p:cNvPr id="137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Foto - 3 Stüc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4" name="Salatschüssel mit gebratenem Reis, gekochten Eiern und Stäbchen"/>
          <p:cNvSpPr>
            <a:spLocks noGrp="1"/>
          </p:cNvSpPr>
          <p:nvPr>
            <p:ph type="pic" sz="quarter" idx="21"/>
          </p:nvPr>
        </p:nvSpPr>
        <p:spPr bwMode="auto"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145" name="Schüssel mit Lachsfrikadellen, Salat und Hummus "/>
          <p:cNvSpPr>
            <a:spLocks noGrp="1"/>
          </p:cNvSpPr>
          <p:nvPr>
            <p:ph type="pic" sz="half" idx="22"/>
          </p:nvPr>
        </p:nvSpPr>
        <p:spPr bwMode="auto"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146" name="Schüssel mit Pappardelle, Petersilienbutter, gerösteten Haselnüssen und geriebenem Parmesan"/>
          <p:cNvSpPr>
            <a:spLocks noGrp="1"/>
          </p:cNvSpPr>
          <p:nvPr>
            <p:ph type="pic" idx="23"/>
          </p:nvPr>
        </p:nvSpPr>
        <p:spPr bwMode="auto"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147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F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4" name="Salatschüssel mit gebratenem Reis, gekochten Eiern und Stäbchen"/>
          <p:cNvSpPr>
            <a:spLocks noGrp="1"/>
          </p:cNvSpPr>
          <p:nvPr>
            <p:ph type="pic" idx="21"/>
          </p:nvPr>
        </p:nvSpPr>
        <p:spPr bwMode="auto"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155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2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9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3949005" y="10609397"/>
            <a:ext cx="16478252" cy="477736"/>
          </a:xfrm>
          <a:prstGeom prst="rect">
            <a:avLst/>
          </a:prstGeom>
        </p:spPr>
        <p:txBody>
          <a:bodyPr lIns="34289" tIns="34289" rIns="34289" bIns="34289" numCol="1" spcCol="38100"/>
          <a:lstStyle>
            <a:lvl1pPr marL="0" indent="0" defTabSz="726440">
              <a:lnSpc>
                <a:spcPct val="100000"/>
              </a:lnSpc>
              <a:spcBef>
                <a:spcPts val="0"/>
              </a:spcBef>
              <a:buSzTx/>
              <a:buNone/>
              <a:defRPr sz="2800" b="1"/>
            </a:lvl1pPr>
            <a:lvl2pPr marL="965200" indent="-355600" defTabSz="726440">
              <a:lnSpc>
                <a:spcPct val="100000"/>
              </a:lnSpc>
              <a:spcBef>
                <a:spcPts val="0"/>
              </a:spcBef>
              <a:defRPr sz="2800" b="1"/>
            </a:lvl2pPr>
            <a:lvl3pPr marL="1574800" indent="-355600" defTabSz="726440">
              <a:lnSpc>
                <a:spcPct val="100000"/>
              </a:lnSpc>
              <a:spcBef>
                <a:spcPts val="0"/>
              </a:spcBef>
              <a:defRPr sz="2800" b="1"/>
            </a:lvl3pPr>
            <a:lvl4pPr marL="2184400" indent="-355600" defTabSz="726440">
              <a:lnSpc>
                <a:spcPct val="100000"/>
              </a:lnSpc>
              <a:spcBef>
                <a:spcPts val="0"/>
              </a:spcBef>
              <a:defRPr sz="2800" b="1"/>
            </a:lvl4pPr>
            <a:lvl5pPr marL="2794000" indent="-355600" defTabSz="726440">
              <a:lnSpc>
                <a:spcPct val="100000"/>
              </a:lnSpc>
              <a:spcBef>
                <a:spcPts val="0"/>
              </a:spcBef>
              <a:defRPr sz="2800" b="1"/>
            </a:lvl5pPr>
          </a:lstStyle>
          <a:p>
            <a:pPr>
              <a:defRPr/>
            </a:pPr>
            <a:r>
              <a:t>Autor:in und Datum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170" name="Titel der Präsentation"/>
          <p:cNvSpPr txBox="1">
            <a:spLocks noGrp="1"/>
          </p:cNvSpPr>
          <p:nvPr>
            <p:ph type="title" hasCustomPrompt="1"/>
          </p:nvPr>
        </p:nvSpPr>
        <p:spPr bwMode="auto">
          <a:xfrm>
            <a:off x="3952871" y="3645741"/>
            <a:ext cx="16478257" cy="3486152"/>
          </a:xfrm>
          <a:prstGeom prst="rect">
            <a:avLst/>
          </a:prstGeom>
        </p:spPr>
        <p:txBody>
          <a:bodyPr lIns="38100" tIns="38100" rIns="38100" bIns="38100" anchor="b"/>
          <a:lstStyle>
            <a:lvl1pPr defTabSz="2438337">
              <a:defRPr sz="11400" spc="-228"/>
            </a:lvl1pPr>
          </a:lstStyle>
          <a:p>
            <a:pPr>
              <a:defRPr/>
            </a:pPr>
            <a:r>
              <a:t>Titel der Präsentation</a:t>
            </a:r>
          </a:p>
        </p:txBody>
      </p:sp>
      <p:sp>
        <p:nvSpPr>
          <p:cNvPr id="171" name="Textebene 1…"/>
          <p:cNvSpPr txBox="1">
            <a:spLocks noGrp="1"/>
          </p:cNvSpPr>
          <p:nvPr>
            <p:ph type="body" sz="quarter" idx="21" hasCustomPrompt="1"/>
          </p:nvPr>
        </p:nvSpPr>
        <p:spPr bwMode="auto">
          <a:xfrm>
            <a:off x="3949005" y="7131893"/>
            <a:ext cx="16478255" cy="1428753"/>
          </a:xfrm>
          <a:prstGeom prst="rect">
            <a:avLst/>
          </a:prstGeom>
        </p:spPr>
        <p:txBody>
          <a:bodyPr lIns="38100" tIns="38100" rIns="38100" bIns="38100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200" b="1"/>
            </a:lvl1pPr>
          </a:lstStyle>
          <a:p>
            <a:pPr>
              <a:defRPr/>
            </a:pPr>
            <a:r>
              <a:t>Präsentationsuntertitel</a:t>
            </a:r>
          </a:p>
        </p:txBody>
      </p:sp>
      <p:sp>
        <p:nvSpPr>
          <p:cNvPr id="172" name="Foliennummer"/>
          <p:cNvSpPr txBox="1">
            <a:spLocks noGrp="1"/>
          </p:cNvSpPr>
          <p:nvPr>
            <p:ph type="sldNum" sz="quarter" idx="2"/>
          </p:nvPr>
        </p:nvSpPr>
        <p:spPr bwMode="auto">
          <a:xfrm>
            <a:off x="12029884" y="11507090"/>
            <a:ext cx="314859" cy="299112"/>
          </a:xfrm>
          <a:prstGeom prst="rect">
            <a:avLst/>
          </a:prstGeom>
        </p:spPr>
        <p:txBody>
          <a:bodyPr lIns="38100" tIns="38100" rIns="38100" bIns="38100"/>
          <a:lstStyle>
            <a:lvl1pPr>
              <a:defRPr sz="1600"/>
            </a:lvl1pPr>
          </a:lstStyle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 &amp; F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" name="Avocados und Limonen"/>
          <p:cNvSpPr>
            <a:spLocks noGrp="1"/>
          </p:cNvSpPr>
          <p:nvPr>
            <p:ph type="pic" idx="21"/>
          </p:nvPr>
        </p:nvSpPr>
        <p:spPr bwMode="auto">
          <a:xfrm>
            <a:off x="-1155699" y="-1295400"/>
            <a:ext cx="26746200" cy="160189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22" name="Titel der Präsentation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1"/>
            </a:lvl1pPr>
          </a:lstStyle>
          <a:p>
            <a:pPr>
              <a:defRPr/>
            </a:pPr>
            <a:r>
              <a:t>Titel der Präsentation</a:t>
            </a:r>
          </a:p>
        </p:txBody>
      </p:sp>
      <p:sp>
        <p:nvSpPr>
          <p:cNvPr id="23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7690" y="1106137"/>
            <a:ext cx="21968621" cy="6369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pPr>
              <a:defRPr/>
            </a:pPr>
            <a:r>
              <a:t>Autor:in und Datum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24" name="Textebene 1…"/>
          <p:cNvSpPr txBox="1">
            <a:spLocks noGrp="1"/>
          </p:cNvSpPr>
          <p:nvPr>
            <p:ph type="body" sz="quarter" idx="22" hasCustomPrompt="1"/>
          </p:nvPr>
        </p:nvSpPr>
        <p:spPr bwMode="auto">
          <a:xfrm>
            <a:off x="1206500" y="11609909"/>
            <a:ext cx="21971000" cy="111695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pPr>
              <a:defRPr/>
            </a:pPr>
            <a:r>
              <a:t>Präsentationsuntertitel</a:t>
            </a:r>
          </a:p>
        </p:txBody>
      </p:sp>
      <p:sp>
        <p:nvSpPr>
          <p:cNvPr id="25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 &amp; Foto 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2" name="Schüssel mit Lachsfrikadellen, Salat und Hummus"/>
          <p:cNvSpPr>
            <a:spLocks noGrp="1"/>
          </p:cNvSpPr>
          <p:nvPr>
            <p:ph type="pic" idx="21"/>
          </p:nvPr>
        </p:nvSpPr>
        <p:spPr bwMode="auto"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33" name="Folientitel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1270000"/>
            <a:ext cx="9779000" cy="5882274"/>
          </a:xfrm>
          <a:prstGeom prst="rect">
            <a:avLst/>
          </a:prstGeom>
        </p:spPr>
        <p:txBody>
          <a:bodyPr anchor="b"/>
          <a:lstStyle/>
          <a:p>
            <a:pPr>
              <a:defRPr/>
            </a:pPr>
            <a:r>
              <a:t>Folientitel</a:t>
            </a:r>
          </a:p>
        </p:txBody>
      </p:sp>
      <p:sp>
        <p:nvSpPr>
          <p:cNvPr id="34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6500" y="7060576"/>
            <a:ext cx="9779000" cy="538542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pPr>
              <a:defRPr/>
            </a:pPr>
            <a:r>
              <a:t>Folien-Untertitel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35" name="Foliennummer"/>
          <p:cNvSpPr txBox="1">
            <a:spLocks noGrp="1"/>
          </p:cNvSpPr>
          <p:nvPr>
            <p:ph type="sldNum" sz="quarter" idx="2"/>
          </p:nvPr>
        </p:nvSpPr>
        <p:spPr bwMode="auto"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 &amp; Punk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2" name="Folientitel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Folientitel</a:t>
            </a:r>
          </a:p>
        </p:txBody>
      </p:sp>
      <p:sp>
        <p:nvSpPr>
          <p:cNvPr id="43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6500" y="2372960"/>
            <a:ext cx="21971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pPr>
              <a:defRPr/>
            </a:pPr>
            <a:r>
              <a:t>Folien-Untertitel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44" name="Textebene 1…"/>
          <p:cNvSpPr txBox="1">
            <a:spLocks noGrp="1"/>
          </p:cNvSpPr>
          <p:nvPr>
            <p:ph type="body" idx="21" hasCustomPrompt="1"/>
          </p:nvPr>
        </p:nvSpPr>
        <p:spPr bwMode="auto">
          <a:prstGeom prst="rect">
            <a:avLst/>
          </a:prstGeom>
        </p:spPr>
        <p:txBody>
          <a:bodyPr numCol="1" spcCol="38100"/>
          <a:lstStyle/>
          <a:p>
            <a:pPr>
              <a:defRPr/>
            </a:pPr>
            <a:r>
              <a:t>Text für Folienpunkt</a:t>
            </a:r>
          </a:p>
        </p:txBody>
      </p:sp>
      <p:sp>
        <p:nvSpPr>
          <p:cNvPr id="45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Punk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2" name="Textebene 1…"/>
          <p:cNvSpPr txBox="1">
            <a:spLocks noGrp="1"/>
          </p:cNvSpPr>
          <p:nvPr>
            <p:ph type="body" idx="1" hasCustomPrompt="1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Text für Folienpunkt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53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, Punkte &amp; F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0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6500" y="2372960"/>
            <a:ext cx="9779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pPr>
              <a:defRPr/>
            </a:pPr>
            <a:r>
              <a:t>Folien-Untertitel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61" name="Textebene 1…"/>
          <p:cNvSpPr txBox="1">
            <a:spLocks noGrp="1"/>
          </p:cNvSpPr>
          <p:nvPr>
            <p:ph type="body" sz="half" idx="21" hasCustomPrompt="1"/>
          </p:nvPr>
        </p:nvSpPr>
        <p:spPr bwMode="auto"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pPr>
              <a:defRPr/>
            </a:pPr>
            <a:r>
              <a:t>Text für Folienpunkt</a:t>
            </a:r>
          </a:p>
        </p:txBody>
      </p:sp>
      <p:sp>
        <p:nvSpPr>
          <p:cNvPr id="62" name="Schüssel mit Pappardelle, Petersilienbutter, gerösteten Haselnüssen und geriebenem Parmesan"/>
          <p:cNvSpPr>
            <a:spLocks noGrp="1"/>
          </p:cNvSpPr>
          <p:nvPr>
            <p:ph type="pic" idx="22"/>
          </p:nvPr>
        </p:nvSpPr>
        <p:spPr bwMode="auto">
          <a:xfrm>
            <a:off x="12192000" y="-407266"/>
            <a:ext cx="10916874" cy="145558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63" name="Folientitel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Folientitel</a:t>
            </a:r>
          </a:p>
        </p:txBody>
      </p:sp>
      <p:sp>
        <p:nvSpPr>
          <p:cNvPr id="64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, Punkte &amp; Livevideo – klei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1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6500" y="2372960"/>
            <a:ext cx="9779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pPr>
              <a:defRPr/>
            </a:pPr>
            <a:r>
              <a:t>Folien-Untertitel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72" name="Textebene 1…"/>
          <p:cNvSpPr txBox="1">
            <a:spLocks noGrp="1"/>
          </p:cNvSpPr>
          <p:nvPr>
            <p:ph type="body" sz="half" idx="21" hasCustomPrompt="1"/>
          </p:nvPr>
        </p:nvSpPr>
        <p:spPr bwMode="auto"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pPr>
              <a:defRPr/>
            </a:pPr>
            <a:r>
              <a:t>Text für Folienpunkt</a:t>
            </a:r>
          </a:p>
        </p:txBody>
      </p:sp>
      <p:sp>
        <p:nvSpPr>
          <p:cNvPr id="73" name="Folientitel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Folientitel</a:t>
            </a:r>
          </a:p>
        </p:txBody>
      </p:sp>
      <p:sp>
        <p:nvSpPr>
          <p:cNvPr id="74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, Punkte &amp; Livevideo – groß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1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6500" y="2372960"/>
            <a:ext cx="9779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pPr>
              <a:defRPr/>
            </a:pPr>
            <a:r>
              <a:t>Folien-Untertitel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82" name="Textebene 1…"/>
          <p:cNvSpPr txBox="1">
            <a:spLocks noGrp="1"/>
          </p:cNvSpPr>
          <p:nvPr>
            <p:ph type="body" sz="half" idx="21" hasCustomPrompt="1"/>
          </p:nvPr>
        </p:nvSpPr>
        <p:spPr bwMode="auto"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pPr>
              <a:defRPr/>
            </a:pPr>
            <a:r>
              <a:t>Text für Folienpunkt</a:t>
            </a:r>
          </a:p>
        </p:txBody>
      </p:sp>
      <p:sp>
        <p:nvSpPr>
          <p:cNvPr id="83" name="Folientitel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Folientitel</a:t>
            </a:r>
          </a:p>
        </p:txBody>
      </p:sp>
      <p:sp>
        <p:nvSpPr>
          <p:cNvPr id="84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Abschnit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1" name="Titel des Abschnitts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496" y="4533900"/>
            <a:ext cx="21971005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1">
                <a:latin typeface="Helvetica Neue Medium"/>
                <a:ea typeface="Helvetica Neue Medium"/>
                <a:cs typeface="Helvetica Neue Medium"/>
              </a:defRPr>
            </a:lvl1pPr>
          </a:lstStyle>
          <a:p>
            <a:pPr>
              <a:defRPr/>
            </a:pPr>
            <a:r>
              <a:t>Titel des Abschnitts</a:t>
            </a:r>
          </a:p>
        </p:txBody>
      </p:sp>
      <p:sp>
        <p:nvSpPr>
          <p:cNvPr id="92" name="Foliennummer"/>
          <p:cNvSpPr txBox="1">
            <a:spLocks noGrp="1"/>
          </p:cNvSpPr>
          <p:nvPr>
            <p:ph type="sldNum" sz="quarter" idx="2"/>
          </p:nvPr>
        </p:nvSpPr>
        <p:spPr bwMode="auto"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ebene 1…"/>
          <p:cNvSpPr txBox="1">
            <a:spLocks noGrp="1"/>
          </p:cNvSpPr>
          <p:nvPr>
            <p:ph type="body" idx="1" hasCustomPrompt="1"/>
          </p:nvPr>
        </p:nvSpPr>
        <p:spPr bwMode="auto">
          <a:xfrm>
            <a:off x="1206500" y="4248503"/>
            <a:ext cx="21971000" cy="8256014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numCol="2" spcCol="1098550">
            <a:normAutofit/>
          </a:bodyPr>
          <a:lstStyle/>
          <a:p>
            <a:pPr>
              <a:defRPr/>
            </a:pPr>
            <a:r>
              <a:t>Text für Folienpunkt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3" name="Titeltext"/>
          <p:cNvSpPr txBox="1">
            <a:spLocks noGrp="1"/>
          </p:cNvSpPr>
          <p:nvPr>
            <p:ph type="title"/>
          </p:nvPr>
        </p:nvSpPr>
        <p:spPr bwMode="auto">
          <a:xfrm>
            <a:off x="3653366" y="2743200"/>
            <a:ext cx="19507201" cy="1505304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normAutofit/>
          </a:bodyPr>
          <a:lstStyle/>
          <a:p>
            <a:pPr>
              <a:defRPr/>
            </a:pPr>
            <a:r>
              <a:t>Titeltext</a:t>
            </a:r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 bwMode="auto"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j-lt"/>
          <a:ea typeface="+mj-ea"/>
          <a:cs typeface="+mj-cs"/>
        </a:defRPr>
      </a:lvl1pPr>
      <a:lvl2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j-lt"/>
          <a:ea typeface="+mj-ea"/>
          <a:cs typeface="+mj-cs"/>
        </a:defRPr>
      </a:lvl2pPr>
      <a:lvl3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j-lt"/>
          <a:ea typeface="+mj-ea"/>
          <a:cs typeface="+mj-cs"/>
        </a:defRPr>
      </a:lvl3pPr>
      <a:lvl4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j-lt"/>
          <a:ea typeface="+mj-ea"/>
          <a:cs typeface="+mj-cs"/>
        </a:defRPr>
      </a:lvl4pPr>
      <a:lvl5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j-lt"/>
          <a:ea typeface="+mj-ea"/>
          <a:cs typeface="+mj-cs"/>
        </a:defRPr>
      </a:lvl5pPr>
      <a:lvl6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j-lt"/>
          <a:ea typeface="+mj-ea"/>
          <a:cs typeface="+mj-cs"/>
        </a:defRPr>
      </a:lvl6pPr>
      <a:lvl7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j-lt"/>
          <a:ea typeface="+mj-ea"/>
          <a:cs typeface="+mj-cs"/>
        </a:defRPr>
      </a:lvl7pPr>
      <a:lvl8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j-lt"/>
          <a:ea typeface="+mj-ea"/>
          <a:cs typeface="+mj-cs"/>
        </a:defRPr>
      </a:lvl8pPr>
      <a:lvl9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j-lt"/>
          <a:ea typeface="+mj-ea"/>
          <a:cs typeface="+mj-cs"/>
        </a:defRPr>
      </a:lvl9pPr>
    </p:titleStyle>
    <p:bodyStyle>
      <a:lvl1pPr marL="6096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j-lt"/>
          <a:ea typeface="+mj-ea"/>
          <a:cs typeface="+mj-cs"/>
        </a:defRPr>
      </a:lvl1pPr>
      <a:lvl2pPr marL="12192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j-lt"/>
          <a:ea typeface="+mj-ea"/>
          <a:cs typeface="+mj-cs"/>
        </a:defRPr>
      </a:lvl2pPr>
      <a:lvl3pPr marL="18288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j-lt"/>
          <a:ea typeface="+mj-ea"/>
          <a:cs typeface="+mj-cs"/>
        </a:defRPr>
      </a:lvl3pPr>
      <a:lvl4pPr marL="24384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j-lt"/>
          <a:ea typeface="+mj-ea"/>
          <a:cs typeface="+mj-cs"/>
        </a:defRPr>
      </a:lvl4pPr>
      <a:lvl5pPr marL="30480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j-lt"/>
          <a:ea typeface="+mj-ea"/>
          <a:cs typeface="+mj-cs"/>
        </a:defRPr>
      </a:lvl5pPr>
      <a:lvl6pPr marL="36576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j-lt"/>
          <a:ea typeface="+mj-ea"/>
          <a:cs typeface="+mj-cs"/>
        </a:defRPr>
      </a:lvl6pPr>
      <a:lvl7pPr marL="42672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j-lt"/>
          <a:ea typeface="+mj-ea"/>
          <a:cs typeface="+mj-cs"/>
        </a:defRPr>
      </a:lvl7pPr>
      <a:lvl8pPr marL="48768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j-lt"/>
          <a:ea typeface="+mj-ea"/>
          <a:cs typeface="+mj-cs"/>
        </a:defRPr>
      </a:lvl8pPr>
      <a:lvl9pPr marL="54864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j-lt"/>
          <a:ea typeface="+mj-ea"/>
          <a:cs typeface="+mj-cs"/>
        </a:defRPr>
      </a:lvl9pPr>
    </p:bodyStyle>
    <p:otherStyle>
      <a:lvl1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1pPr>
      <a:lvl2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2pPr>
      <a:lvl3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3pPr>
      <a:lvl4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4pPr>
      <a:lvl5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5pPr>
      <a:lvl6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6pPr>
      <a:lvl7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7pPr>
      <a:lvl8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8pPr>
      <a:lvl9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204" name="Gruppieren"/>
          <p:cNvGrpSpPr>
            <a:grpSpLocks noGrp="1" noUngrp="1" noRot="1" noMove="1" noResize="1"/>
          </p:cNvGrpSpPr>
          <p:nvPr/>
        </p:nvGrpSpPr>
        <p:grpSpPr bwMode="auto">
          <a:xfrm>
            <a:off x="6318305" y="171754"/>
            <a:ext cx="17766627" cy="13372491"/>
            <a:chOff x="0" y="0"/>
            <a:chExt cx="17766625" cy="13372490"/>
          </a:xfrm>
        </p:grpSpPr>
        <p:sp>
          <p:nvSpPr>
            <p:cNvPr id="181" name="ein Drittel"/>
            <p:cNvSpPr txBox="1"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1914872" y="504396"/>
              <a:ext cx="2705070" cy="6683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spAutoFit/>
            </a:bodyPr>
            <a:lstStyle>
              <a:lvl1pPr defTabSz="2438337">
                <a:defRPr sz="4700" b="1">
                  <a:latin typeface="Calibri"/>
                  <a:ea typeface="Calibri"/>
                  <a:cs typeface="Calibri"/>
                </a:defRPr>
              </a:lvl1pPr>
            </a:lstStyle>
            <a:p>
              <a:pPr>
                <a:defRPr/>
              </a:pPr>
              <a:r>
                <a:t>ein Drittel</a:t>
              </a:r>
            </a:p>
          </p:txBody>
        </p:sp>
        <p:sp>
          <p:nvSpPr>
            <p:cNvPr id="182" name="ein Fünftel"/>
            <p:cNvSpPr txBox="1"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7404630" y="504396"/>
              <a:ext cx="3109249" cy="6683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spAutoFit/>
            </a:bodyPr>
            <a:lstStyle>
              <a:lvl1pPr defTabSz="2438337">
                <a:defRPr sz="4700" b="1">
                  <a:latin typeface="Calibri"/>
                  <a:ea typeface="Calibri"/>
                  <a:cs typeface="Calibri"/>
                </a:defRPr>
              </a:lvl1pPr>
            </a:lstStyle>
            <a:p>
              <a:pPr>
                <a:defRPr/>
              </a:pPr>
              <a:r>
                <a:t>ein Fünftel</a:t>
              </a:r>
            </a:p>
          </p:txBody>
        </p:sp>
        <p:sp>
          <p:nvSpPr>
            <p:cNvPr id="183" name="nicht sicher"/>
            <p:cNvSpPr txBox="1"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12408585" y="504396"/>
              <a:ext cx="4825329" cy="6683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spAutoFit/>
            </a:bodyPr>
            <a:lstStyle>
              <a:lvl1pPr algn="ctr" defTabSz="2438337">
                <a:defRPr sz="4700" b="1">
                  <a:latin typeface="Calibri"/>
                  <a:ea typeface="Calibri"/>
                  <a:cs typeface="Calibri"/>
                </a:defRPr>
              </a:lvl1pPr>
            </a:lstStyle>
            <a:p>
              <a:pPr>
                <a:defRPr/>
              </a:pPr>
              <a:r>
                <a:t>nicht sicher</a:t>
              </a:r>
            </a:p>
          </p:txBody>
        </p:sp>
        <p:grpSp>
          <p:nvGrpSpPr>
            <p:cNvPr id="203" name="Gruppieren"/>
            <p:cNvGrpSpPr>
              <a:grpSpLocks noGrp="1" noUngrp="1" noRot="1" noMove="1" noResize="1"/>
            </p:cNvGrpSpPr>
            <p:nvPr/>
          </p:nvGrpSpPr>
          <p:grpSpPr bwMode="auto">
            <a:xfrm>
              <a:off x="0" y="-1"/>
              <a:ext cx="17766626" cy="13372492"/>
              <a:chOff x="0" y="0"/>
              <a:chExt cx="17766625" cy="13372490"/>
            </a:xfrm>
          </p:grpSpPr>
          <p:grpSp>
            <p:nvGrpSpPr>
              <p:cNvPr id="199" name="Gruppieren"/>
              <p:cNvGrpSpPr>
                <a:grpSpLocks noGrp="1" noUngrp="1" noRot="1" noMove="1" noResize="1"/>
              </p:cNvGrpSpPr>
              <p:nvPr/>
            </p:nvGrpSpPr>
            <p:grpSpPr bwMode="auto">
              <a:xfrm>
                <a:off x="242187" y="1778685"/>
                <a:ext cx="17434139" cy="11509443"/>
                <a:chOff x="0" y="-2"/>
                <a:chExt cx="17434136" cy="11509442"/>
              </a:xfrm>
            </p:grpSpPr>
            <p:grpSp>
              <p:nvGrpSpPr>
                <p:cNvPr id="188" name="Gruppieren"/>
                <p:cNvGrpSpPr>
                  <a:grpSpLocks noGrp="1" noUngrp="1" noRot="1" noMove="1" noResize="1"/>
                </p:cNvGrpSpPr>
                <p:nvPr/>
              </p:nvGrpSpPr>
              <p:grpSpPr bwMode="auto">
                <a:xfrm>
                  <a:off x="5965887" y="-3"/>
                  <a:ext cx="5561611" cy="11509444"/>
                  <a:chOff x="-1" y="-1"/>
                  <a:chExt cx="5561610" cy="11509442"/>
                </a:xfrm>
              </p:grpSpPr>
              <p:sp>
                <p:nvSpPr>
                  <p:cNvPr id="184" name="Rechteck"/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 bwMode="auto">
                  <a:xfrm>
                    <a:off x="-2" y="2908382"/>
                    <a:ext cx="5558254" cy="2784292"/>
                  </a:xfrm>
                  <a:prstGeom prst="rect">
                    <a:avLst/>
                  </a:prstGeom>
                  <a:noFill/>
                  <a:ln w="2540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 algn="ctr" defTabSz="825500">
                      <a:lnSpc>
                        <a:spcPct val="100000"/>
                      </a:lnSpc>
                      <a:spcBef>
                        <a:spcPts val="0"/>
                      </a:spcBef>
                      <a:defRPr sz="3000">
                        <a:solidFill>
                          <a:srgbClr val="FFFFFF"/>
                        </a:solidFill>
                        <a:latin typeface="Helvetica Neue Medium"/>
                        <a:ea typeface="Helvetica Neue Medium"/>
                        <a:cs typeface="Helvetica Neue Medium"/>
                      </a:defRPr>
                    </a:pPr>
                    <a:endParaRPr/>
                  </a:p>
                </p:txBody>
              </p:sp>
              <p:sp>
                <p:nvSpPr>
                  <p:cNvPr id="185" name="Rechteck"/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 bwMode="auto">
                  <a:xfrm>
                    <a:off x="-2" y="-2"/>
                    <a:ext cx="5558254" cy="2784291"/>
                  </a:xfrm>
                  <a:prstGeom prst="rect">
                    <a:avLst/>
                  </a:prstGeom>
                  <a:noFill/>
                  <a:ln w="2540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 algn="ctr" defTabSz="825500">
                      <a:lnSpc>
                        <a:spcPct val="100000"/>
                      </a:lnSpc>
                      <a:spcBef>
                        <a:spcPts val="0"/>
                      </a:spcBef>
                      <a:defRPr sz="3000">
                        <a:solidFill>
                          <a:srgbClr val="FFFFFF"/>
                        </a:solidFill>
                        <a:latin typeface="Helvetica Neue Medium"/>
                        <a:ea typeface="Helvetica Neue Medium"/>
                        <a:cs typeface="Helvetica Neue Medium"/>
                      </a:defRPr>
                    </a:pPr>
                    <a:endParaRPr/>
                  </a:p>
                </p:txBody>
              </p:sp>
              <p:sp>
                <p:nvSpPr>
                  <p:cNvPr id="186" name="Rechteck"/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 bwMode="auto">
                  <a:xfrm>
                    <a:off x="3356" y="5816765"/>
                    <a:ext cx="5558254" cy="2784292"/>
                  </a:xfrm>
                  <a:prstGeom prst="rect">
                    <a:avLst/>
                  </a:prstGeom>
                  <a:noFill/>
                  <a:ln w="2540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 algn="ctr" defTabSz="825500">
                      <a:lnSpc>
                        <a:spcPct val="100000"/>
                      </a:lnSpc>
                      <a:spcBef>
                        <a:spcPts val="0"/>
                      </a:spcBef>
                      <a:defRPr sz="3000">
                        <a:solidFill>
                          <a:srgbClr val="FFFFFF"/>
                        </a:solidFill>
                        <a:latin typeface="Helvetica Neue Medium"/>
                        <a:ea typeface="Helvetica Neue Medium"/>
                        <a:cs typeface="Helvetica Neue Medium"/>
                      </a:defRPr>
                    </a:pPr>
                    <a:endParaRPr/>
                  </a:p>
                </p:txBody>
              </p:sp>
              <p:sp>
                <p:nvSpPr>
                  <p:cNvPr id="187" name="Rechteck"/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 bwMode="auto">
                  <a:xfrm>
                    <a:off x="3356" y="8725151"/>
                    <a:ext cx="5558254" cy="2784291"/>
                  </a:xfrm>
                  <a:prstGeom prst="rect">
                    <a:avLst/>
                  </a:prstGeom>
                  <a:noFill/>
                  <a:ln w="2540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 algn="ctr" defTabSz="825500">
                      <a:lnSpc>
                        <a:spcPct val="100000"/>
                      </a:lnSpc>
                      <a:spcBef>
                        <a:spcPts val="0"/>
                      </a:spcBef>
                      <a:defRPr sz="3000">
                        <a:solidFill>
                          <a:srgbClr val="FFFFFF"/>
                        </a:solidFill>
                        <a:latin typeface="Helvetica Neue Medium"/>
                        <a:ea typeface="Helvetica Neue Medium"/>
                        <a:cs typeface="Helvetica Neue Medium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93" name="Gruppieren"/>
                <p:cNvGrpSpPr>
                  <a:grpSpLocks noGrp="1" noUngrp="1" noRot="1" noMove="1" noResize="1"/>
                </p:cNvGrpSpPr>
                <p:nvPr/>
              </p:nvGrpSpPr>
              <p:grpSpPr bwMode="auto">
                <a:xfrm>
                  <a:off x="-1" y="-3"/>
                  <a:ext cx="5561610" cy="11509444"/>
                  <a:chOff x="0" y="-1"/>
                  <a:chExt cx="5561608" cy="11509442"/>
                </a:xfrm>
              </p:grpSpPr>
              <p:sp>
                <p:nvSpPr>
                  <p:cNvPr id="189" name="Rechteck"/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 bwMode="auto">
                  <a:xfrm>
                    <a:off x="0" y="2908382"/>
                    <a:ext cx="5558250" cy="2784292"/>
                  </a:xfrm>
                  <a:prstGeom prst="rect">
                    <a:avLst/>
                  </a:prstGeom>
                  <a:noFill/>
                  <a:ln w="2540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 algn="ctr" defTabSz="825500">
                      <a:lnSpc>
                        <a:spcPct val="100000"/>
                      </a:lnSpc>
                      <a:spcBef>
                        <a:spcPts val="0"/>
                      </a:spcBef>
                      <a:defRPr sz="3000">
                        <a:solidFill>
                          <a:srgbClr val="FFFFFF"/>
                        </a:solidFill>
                        <a:latin typeface="Helvetica Neue Medium"/>
                        <a:ea typeface="Helvetica Neue Medium"/>
                        <a:cs typeface="Helvetica Neue Medium"/>
                      </a:defRPr>
                    </a:pPr>
                    <a:endParaRPr/>
                  </a:p>
                </p:txBody>
              </p:sp>
              <p:sp>
                <p:nvSpPr>
                  <p:cNvPr id="190" name="Rechteck"/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 bwMode="auto">
                  <a:xfrm>
                    <a:off x="0" y="-2"/>
                    <a:ext cx="5558250" cy="2784291"/>
                  </a:xfrm>
                  <a:prstGeom prst="rect">
                    <a:avLst/>
                  </a:prstGeom>
                  <a:noFill/>
                  <a:ln w="2540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 algn="ctr" defTabSz="825500">
                      <a:lnSpc>
                        <a:spcPct val="100000"/>
                      </a:lnSpc>
                      <a:spcBef>
                        <a:spcPts val="0"/>
                      </a:spcBef>
                      <a:defRPr sz="3000">
                        <a:solidFill>
                          <a:srgbClr val="FFFFFF"/>
                        </a:solidFill>
                        <a:latin typeface="Helvetica Neue Medium"/>
                        <a:ea typeface="Helvetica Neue Medium"/>
                        <a:cs typeface="Helvetica Neue Medium"/>
                      </a:defRPr>
                    </a:pPr>
                    <a:endParaRPr/>
                  </a:p>
                </p:txBody>
              </p:sp>
              <p:sp>
                <p:nvSpPr>
                  <p:cNvPr id="191" name="Rechteck"/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 bwMode="auto">
                  <a:xfrm>
                    <a:off x="3357" y="5816765"/>
                    <a:ext cx="5558252" cy="2784292"/>
                  </a:xfrm>
                  <a:prstGeom prst="rect">
                    <a:avLst/>
                  </a:prstGeom>
                  <a:noFill/>
                  <a:ln w="2540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 algn="ctr" defTabSz="825500">
                      <a:lnSpc>
                        <a:spcPct val="100000"/>
                      </a:lnSpc>
                      <a:spcBef>
                        <a:spcPts val="0"/>
                      </a:spcBef>
                      <a:defRPr sz="3000">
                        <a:solidFill>
                          <a:srgbClr val="FFFFFF"/>
                        </a:solidFill>
                        <a:latin typeface="Helvetica Neue Medium"/>
                        <a:ea typeface="Helvetica Neue Medium"/>
                        <a:cs typeface="Helvetica Neue Medium"/>
                      </a:defRPr>
                    </a:pPr>
                    <a:endParaRPr/>
                  </a:p>
                </p:txBody>
              </p:sp>
              <p:sp>
                <p:nvSpPr>
                  <p:cNvPr id="192" name="Rechteck"/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 bwMode="auto">
                  <a:xfrm>
                    <a:off x="3357" y="8725151"/>
                    <a:ext cx="5558252" cy="2784291"/>
                  </a:xfrm>
                  <a:prstGeom prst="rect">
                    <a:avLst/>
                  </a:prstGeom>
                  <a:noFill/>
                  <a:ln w="2540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 algn="ctr" defTabSz="825500">
                      <a:lnSpc>
                        <a:spcPct val="100000"/>
                      </a:lnSpc>
                      <a:spcBef>
                        <a:spcPts val="0"/>
                      </a:spcBef>
                      <a:defRPr sz="3000">
                        <a:solidFill>
                          <a:srgbClr val="FFFFFF"/>
                        </a:solidFill>
                        <a:latin typeface="Helvetica Neue Medium"/>
                        <a:ea typeface="Helvetica Neue Medium"/>
                        <a:cs typeface="Helvetica Neue Medium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98" name="Gruppieren"/>
                <p:cNvGrpSpPr>
                  <a:grpSpLocks noGrp="1" noUngrp="1" noRot="1" noMove="1" noResize="1"/>
                </p:cNvGrpSpPr>
                <p:nvPr/>
              </p:nvGrpSpPr>
              <p:grpSpPr bwMode="auto">
                <a:xfrm>
                  <a:off x="11872526" y="-3"/>
                  <a:ext cx="5561611" cy="11509444"/>
                  <a:chOff x="-1" y="-1"/>
                  <a:chExt cx="5561610" cy="11509442"/>
                </a:xfrm>
              </p:grpSpPr>
              <p:sp>
                <p:nvSpPr>
                  <p:cNvPr id="194" name="Rechteck"/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 bwMode="auto">
                  <a:xfrm>
                    <a:off x="-2" y="2908382"/>
                    <a:ext cx="5558254" cy="2784292"/>
                  </a:xfrm>
                  <a:prstGeom prst="rect">
                    <a:avLst/>
                  </a:prstGeom>
                  <a:noFill/>
                  <a:ln w="2540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 algn="ctr" defTabSz="825500">
                      <a:lnSpc>
                        <a:spcPct val="100000"/>
                      </a:lnSpc>
                      <a:spcBef>
                        <a:spcPts val="0"/>
                      </a:spcBef>
                      <a:defRPr sz="3000">
                        <a:solidFill>
                          <a:srgbClr val="FFFFFF"/>
                        </a:solidFill>
                        <a:latin typeface="Helvetica Neue Medium"/>
                        <a:ea typeface="Helvetica Neue Medium"/>
                        <a:cs typeface="Helvetica Neue Medium"/>
                      </a:defRPr>
                    </a:pPr>
                    <a:endParaRPr/>
                  </a:p>
                </p:txBody>
              </p:sp>
              <p:sp>
                <p:nvSpPr>
                  <p:cNvPr id="195" name="Rechteck"/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 bwMode="auto">
                  <a:xfrm>
                    <a:off x="-2" y="-2"/>
                    <a:ext cx="5558254" cy="2784291"/>
                  </a:xfrm>
                  <a:prstGeom prst="rect">
                    <a:avLst/>
                  </a:prstGeom>
                  <a:noFill/>
                  <a:ln w="2540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 algn="ctr" defTabSz="825500">
                      <a:lnSpc>
                        <a:spcPct val="100000"/>
                      </a:lnSpc>
                      <a:spcBef>
                        <a:spcPts val="0"/>
                      </a:spcBef>
                      <a:defRPr sz="3000">
                        <a:solidFill>
                          <a:srgbClr val="FFFFFF"/>
                        </a:solidFill>
                        <a:latin typeface="Helvetica Neue Medium"/>
                        <a:ea typeface="Helvetica Neue Medium"/>
                        <a:cs typeface="Helvetica Neue Medium"/>
                      </a:defRPr>
                    </a:pPr>
                    <a:endParaRPr/>
                  </a:p>
                </p:txBody>
              </p:sp>
              <p:sp>
                <p:nvSpPr>
                  <p:cNvPr id="196" name="Rechteck"/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 bwMode="auto">
                  <a:xfrm>
                    <a:off x="3356" y="5816765"/>
                    <a:ext cx="5558254" cy="2784292"/>
                  </a:xfrm>
                  <a:prstGeom prst="rect">
                    <a:avLst/>
                  </a:prstGeom>
                  <a:noFill/>
                  <a:ln w="2540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 algn="ctr" defTabSz="825500">
                      <a:lnSpc>
                        <a:spcPct val="100000"/>
                      </a:lnSpc>
                      <a:spcBef>
                        <a:spcPts val="0"/>
                      </a:spcBef>
                      <a:defRPr sz="3000">
                        <a:solidFill>
                          <a:srgbClr val="FFFFFF"/>
                        </a:solidFill>
                        <a:latin typeface="Helvetica Neue Medium"/>
                        <a:ea typeface="Helvetica Neue Medium"/>
                        <a:cs typeface="Helvetica Neue Medium"/>
                      </a:defRPr>
                    </a:pPr>
                    <a:endParaRPr/>
                  </a:p>
                </p:txBody>
              </p:sp>
              <p:sp>
                <p:nvSpPr>
                  <p:cNvPr id="197" name="Rechteck"/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 bwMode="auto">
                  <a:xfrm>
                    <a:off x="3356" y="8725151"/>
                    <a:ext cx="5558254" cy="2784291"/>
                  </a:xfrm>
                  <a:prstGeom prst="rect">
                    <a:avLst/>
                  </a:prstGeom>
                  <a:noFill/>
                  <a:ln w="2540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 algn="ctr" defTabSz="825500">
                      <a:lnSpc>
                        <a:spcPct val="100000"/>
                      </a:lnSpc>
                      <a:spcBef>
                        <a:spcPts val="0"/>
                      </a:spcBef>
                      <a:defRPr sz="3000">
                        <a:solidFill>
                          <a:srgbClr val="FFFFFF"/>
                        </a:solidFill>
                        <a:latin typeface="Helvetica Neue Medium"/>
                        <a:ea typeface="Helvetica Neue Medium"/>
                        <a:cs typeface="Helvetica Neue Medium"/>
                      </a:defRPr>
                    </a:pPr>
                    <a:endParaRPr/>
                  </a:p>
                </p:txBody>
              </p:sp>
            </p:grpSp>
          </p:grpSp>
          <p:sp>
            <p:nvSpPr>
              <p:cNvPr id="200" name="Linien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0" y="1660945"/>
                <a:ext cx="17766627" cy="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/>
                </a:pPr>
                <a:endParaRPr/>
              </a:p>
            </p:txBody>
          </p:sp>
          <p:sp>
            <p:nvSpPr>
              <p:cNvPr id="201" name="Linien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 flipV="1">
                <a:off x="11942196" y="-1"/>
                <a:ext cx="5" cy="1337249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/>
                </a:pPr>
                <a:endParaRPr/>
              </a:p>
            </p:txBody>
          </p:sp>
          <p:sp>
            <p:nvSpPr>
              <p:cNvPr id="202" name="Linien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 flipV="1">
                <a:off x="6012285" y="0"/>
                <a:ext cx="4" cy="1337249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/>
                </a:pPr>
                <a:endParaRPr/>
              </a:p>
            </p:txBody>
          </p:sp>
        </p:grpSp>
      </p:grpSp>
      <p:sp>
        <p:nvSpPr>
          <p:cNvPr id="205" name="Rechteck"/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224" y="-41333"/>
            <a:ext cx="6018593" cy="1379866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</a:defRPr>
            </a:pPr>
            <a:endParaRPr/>
          </a:p>
        </p:txBody>
      </p:sp>
      <p:grpSp>
        <p:nvGrpSpPr>
          <p:cNvPr id="210" name="Gruppieren"/>
          <p:cNvGrpSpPr>
            <a:grpSpLocks noGrp="1" noUngrp="1" noRot="1" noMove="1" noResize="1"/>
          </p:cNvGrpSpPr>
          <p:nvPr/>
        </p:nvGrpSpPr>
        <p:grpSpPr bwMode="auto">
          <a:xfrm>
            <a:off x="252036" y="3773180"/>
            <a:ext cx="5558252" cy="2937898"/>
            <a:chOff x="0" y="-1"/>
            <a:chExt cx="5558251" cy="2937897"/>
          </a:xfrm>
        </p:grpSpPr>
        <p:sp>
          <p:nvSpPr>
            <p:cNvPr id="206" name="Rechteck"/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-1" y="-2"/>
              <a:ext cx="5558252" cy="2937898"/>
            </a:xfrm>
            <a:prstGeom prst="rect">
              <a:avLst/>
            </a:prstGeom>
            <a:solidFill>
              <a:srgbClr val="D5D5D5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>
              <a:outerShdw blurRad="50800" dist="63500" dir="2700000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 defTabSz="825500">
                <a:lnSpc>
                  <a:spcPct val="100000"/>
                </a:lnSpc>
                <a:spcBef>
                  <a:spcPts val="0"/>
                </a:spcBef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</a:defRPr>
              </a:pPr>
              <a:endParaRPr/>
            </a:p>
          </p:txBody>
        </p:sp>
        <p:grpSp>
          <p:nvGrpSpPr>
            <p:cNvPr id="209" name="Rechteck-Bilder"/>
            <p:cNvGrpSpPr>
              <a:grpSpLocks noGrp="1" noUngrp="1" noRot="1" noMove="1" noResize="1"/>
            </p:cNvGrpSpPr>
            <p:nvPr/>
          </p:nvGrpSpPr>
          <p:grpSpPr bwMode="auto">
            <a:xfrm>
              <a:off x="1077029" y="877412"/>
              <a:ext cx="3404191" cy="1183070"/>
              <a:chOff x="0" y="0"/>
              <a:chExt cx="3404189" cy="1183068"/>
            </a:xfrm>
          </p:grpSpPr>
          <p:sp>
            <p:nvSpPr>
              <p:cNvPr id="207" name="Rechteck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-1" y="-1"/>
                <a:ext cx="3404190" cy="1183069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 defTabSz="2438337">
                  <a:defRPr sz="4000">
                    <a:latin typeface="Calibri"/>
                    <a:ea typeface="Calibri"/>
                    <a:cs typeface="Calibri"/>
                  </a:defRPr>
                </a:pPr>
                <a:endParaRPr/>
              </a:p>
            </p:txBody>
          </p:sp>
          <p:sp>
            <p:nvSpPr>
              <p:cNvPr id="208" name="Rechteck-Bilder"/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12699" y="298341"/>
                <a:ext cx="3378790" cy="58638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spAutoFit/>
              </a:bodyPr>
              <a:lstStyle>
                <a:lvl1pPr algn="ctr" defTabSz="2438337">
                  <a:defRPr sz="4000">
                    <a:latin typeface="Calibri"/>
                    <a:ea typeface="Calibri"/>
                    <a:cs typeface="Calibri"/>
                  </a:defRPr>
                </a:lvl1pPr>
              </a:lstStyle>
              <a:p>
                <a:pPr>
                  <a:defRPr/>
                </a:pPr>
                <a:r>
                  <a:t>Rechteck-Bilder</a:t>
                </a:r>
              </a:p>
            </p:txBody>
          </p:sp>
        </p:grpSp>
      </p:grpSp>
      <p:sp>
        <p:nvSpPr>
          <p:cNvPr id="211" name="Finde Rechtecke:…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235751" y="296223"/>
            <a:ext cx="5547539" cy="3072954"/>
          </a:xfrm>
          <a:prstGeom prst="rect">
            <a:avLst/>
          </a:prstGeom>
          <a:solidFill>
            <a:srgbClr val="D5D5D5"/>
          </a:solidFill>
          <a:ln w="25400">
            <a:solidFill>
              <a:srgbClr val="000000"/>
            </a:solidFill>
            <a:miter lim="400000"/>
          </a:ln>
          <a:effectLst>
            <a:outerShdw blurRad="50800" dist="63500" dir="2700000" rotWithShape="0">
              <a:srgbClr val="000000">
                <a:alpha val="50000"/>
              </a:srgbClr>
            </a:outerShdw>
          </a:effectLst>
        </p:spPr>
        <p:txBody>
          <a:bodyPr lIns="63500" tIns="63500" rIns="63500" bIns="63500" anchor="ctr">
            <a:spAutoFit/>
          </a:bodyPr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4500">
                <a:latin typeface="Calibri"/>
                <a:ea typeface="Calibri"/>
                <a:cs typeface="Calibri"/>
              </a:defRPr>
            </a:pPr>
            <a:r>
              <a:t>Finde Rechtecke: </a:t>
            </a:r>
            <a:endParaRPr sz="5000"/>
          </a:p>
          <a:p>
            <a:pPr algn="ctr" defTabSz="825500">
              <a:lnSpc>
                <a:spcPct val="100000"/>
              </a:lnSpc>
              <a:spcBef>
                <a:spcPts val="0"/>
              </a:spcBef>
              <a:defRPr sz="5000">
                <a:latin typeface="Calibri"/>
                <a:ea typeface="Calibri"/>
                <a:cs typeface="Calibri"/>
              </a:defRPr>
            </a:pPr>
            <a:r>
              <a:t>Das Rechteck stellt einen gesuchten Anteil dar.</a:t>
            </a:r>
          </a:p>
        </p:txBody>
      </p:sp>
      <p:pic>
        <p:nvPicPr>
          <p:cNvPr id="212" name="Bildschirmfoto 2024-02-13 um 18.44.38.png" descr="Bildschirmfoto 2024-02-13 um 18.44.38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279189" y="3880184"/>
            <a:ext cx="5502912" cy="272389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3" name="Bildschirmfoto 2024-02-16 um 17.00.01.png" descr="Bildschirmfoto 2024-02-16 um 17.00.01.png"/>
          <p:cNvPicPr>
            <a:picLocks noChangeAspect="1"/>
          </p:cNvPicPr>
          <p:nvPr/>
        </p:nvPicPr>
        <p:blipFill>
          <a:blip r:embed="rId4"/>
          <a:srcRect l="292" t="421" r="292" b="1313"/>
          <a:stretch/>
        </p:blipFill>
        <p:spPr bwMode="auto">
          <a:xfrm>
            <a:off x="281808" y="3871124"/>
            <a:ext cx="5488614" cy="271664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4" name="Bildschirmfoto 2024-02-15 um 13.46.51.png" descr="Bildschirmfoto 2024-02-15 um 13.46.51.png"/>
          <p:cNvPicPr>
            <a:picLocks noChangeAspect="1"/>
          </p:cNvPicPr>
          <p:nvPr/>
        </p:nvPicPr>
        <p:blipFill>
          <a:blip r:embed="rId5"/>
          <a:srcRect l="298" t="398" r="296" b="397"/>
          <a:stretch/>
        </p:blipFill>
        <p:spPr bwMode="auto">
          <a:xfrm>
            <a:off x="298883" y="3880253"/>
            <a:ext cx="5511234" cy="2723778"/>
          </a:xfrm>
          <a:prstGeom prst="rect">
            <a:avLst/>
          </a:prstGeom>
          <a:ln w="12700">
            <a:miter lim="400000"/>
          </a:ln>
        </p:spPr>
      </p:pic>
      <p:pic>
        <p:nvPicPr>
          <p:cNvPr id="215" name="Bildschirmfoto 2024-02-15 um 13.17.29.png" descr="Bildschirmfoto 2024-02-15 um 13.17.29.png"/>
          <p:cNvPicPr>
            <a:picLocks noChangeAspect="1"/>
          </p:cNvPicPr>
          <p:nvPr/>
        </p:nvPicPr>
        <p:blipFill>
          <a:blip r:embed="rId6"/>
          <a:srcRect l="604" t="994" r="602" b="992"/>
          <a:stretch/>
        </p:blipFill>
        <p:spPr bwMode="auto">
          <a:xfrm>
            <a:off x="294915" y="3867354"/>
            <a:ext cx="5515349" cy="2723993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Bildschirmfoto 2024-02-15 um 13.09.16.png" descr="Bildschirmfoto 2024-02-15 um 13.09.16.png"/>
          <p:cNvPicPr>
            <a:picLocks noChangeAspect="1"/>
          </p:cNvPicPr>
          <p:nvPr/>
        </p:nvPicPr>
        <p:blipFill>
          <a:blip r:embed="rId7"/>
          <a:stretch/>
        </p:blipFill>
        <p:spPr bwMode="auto">
          <a:xfrm>
            <a:off x="253535" y="3880141"/>
            <a:ext cx="5511971" cy="2723976"/>
          </a:xfrm>
          <a:prstGeom prst="rect">
            <a:avLst/>
          </a:prstGeom>
          <a:ln w="12700">
            <a:miter lim="400000"/>
          </a:ln>
        </p:spPr>
      </p:pic>
      <p:pic>
        <p:nvPicPr>
          <p:cNvPr id="217" name="Bildschirmfoto 2024-02-16 um 14.07.18.png" descr="Bildschirmfoto 2024-02-16 um 14.07.18.png"/>
          <p:cNvPicPr>
            <a:picLocks noChangeAspect="1"/>
          </p:cNvPicPr>
          <p:nvPr/>
        </p:nvPicPr>
        <p:blipFill>
          <a:blip r:embed="rId8"/>
          <a:srcRect l="291" t="394" r="290" b="393"/>
          <a:stretch/>
        </p:blipFill>
        <p:spPr bwMode="auto">
          <a:xfrm>
            <a:off x="294716" y="3873704"/>
            <a:ext cx="5519843" cy="2711306"/>
          </a:xfrm>
          <a:prstGeom prst="rect">
            <a:avLst/>
          </a:prstGeom>
          <a:ln w="12700">
            <a:miter lim="400000"/>
          </a:ln>
        </p:spPr>
      </p:pic>
      <p:pic>
        <p:nvPicPr>
          <p:cNvPr id="218" name="Bildschirmfoto 2024-02-16 um 13.30.48.png" descr="Bildschirmfoto 2024-02-16 um 13.30.48.png"/>
          <p:cNvPicPr>
            <a:picLocks noChangeAspect="1"/>
          </p:cNvPicPr>
          <p:nvPr/>
        </p:nvPicPr>
        <p:blipFill>
          <a:blip r:embed="rId9"/>
          <a:srcRect l="98" r="96"/>
          <a:stretch/>
        </p:blipFill>
        <p:spPr bwMode="auto">
          <a:xfrm>
            <a:off x="228229" y="3858423"/>
            <a:ext cx="5519892" cy="274214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9" name="Bildschirmfoto 2024-02-15 um 13.28.07.png" descr="Bildschirmfoto 2024-02-15 um 13.28.07.png"/>
          <p:cNvPicPr>
            <a:picLocks noChangeAspect="1"/>
          </p:cNvPicPr>
          <p:nvPr/>
        </p:nvPicPr>
        <p:blipFill>
          <a:blip r:embed="rId10"/>
          <a:srcRect l="804" t="70" r="48" b="1352"/>
          <a:stretch/>
        </p:blipFill>
        <p:spPr bwMode="auto">
          <a:xfrm>
            <a:off x="302455" y="3880252"/>
            <a:ext cx="5500438" cy="272379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0" name="Bildschirmfoto 2024-02-15 um 14.03.31.png" descr="Bildschirmfoto 2024-02-15 um 14.03.31.png"/>
          <p:cNvPicPr>
            <a:picLocks noChangeAspect="1"/>
          </p:cNvPicPr>
          <p:nvPr/>
        </p:nvPicPr>
        <p:blipFill>
          <a:blip r:embed="rId11"/>
          <a:srcRect l="509" t="832" r="507" b="831"/>
          <a:stretch/>
        </p:blipFill>
        <p:spPr bwMode="auto">
          <a:xfrm>
            <a:off x="296701" y="3880054"/>
            <a:ext cx="5511996" cy="2724257"/>
          </a:xfrm>
          <a:prstGeom prst="rect">
            <a:avLst/>
          </a:prstGeom>
          <a:ln w="12700">
            <a:miter lim="400000"/>
          </a:ln>
        </p:spPr>
      </p:pic>
      <p:pic>
        <p:nvPicPr>
          <p:cNvPr id="221" name="Bildschirmfoto 2024-02-16 um 17.09.13.png" descr="Bildschirmfoto 2024-02-16 um 17.09.13.png"/>
          <p:cNvPicPr>
            <a:picLocks noChangeAspect="1"/>
          </p:cNvPicPr>
          <p:nvPr/>
        </p:nvPicPr>
        <p:blipFill>
          <a:blip r:embed="rId12"/>
          <a:stretch/>
        </p:blipFill>
        <p:spPr bwMode="auto">
          <a:xfrm>
            <a:off x="243706" y="3868504"/>
            <a:ext cx="5488784" cy="2721852"/>
          </a:xfrm>
          <a:prstGeom prst="rect">
            <a:avLst/>
          </a:prstGeom>
          <a:ln w="12700">
            <a:miter lim="400000"/>
          </a:ln>
        </p:spPr>
      </p:pic>
      <p:pic>
        <p:nvPicPr>
          <p:cNvPr id="222" name="Bildschirmfoto 2024-02-16 um 13.39.36.png" descr="Bildschirmfoto 2024-02-16 um 13.39.36.png"/>
          <p:cNvPicPr>
            <a:picLocks noChangeAspect="1"/>
          </p:cNvPicPr>
          <p:nvPr/>
        </p:nvPicPr>
        <p:blipFill>
          <a:blip r:embed="rId13"/>
          <a:stretch/>
        </p:blipFill>
        <p:spPr bwMode="auto">
          <a:xfrm>
            <a:off x="270297" y="3883847"/>
            <a:ext cx="5511804" cy="2716564"/>
          </a:xfrm>
          <a:prstGeom prst="rect">
            <a:avLst/>
          </a:prstGeom>
          <a:ln w="12700">
            <a:miter lim="400000"/>
          </a:ln>
        </p:spPr>
      </p:pic>
      <p:pic>
        <p:nvPicPr>
          <p:cNvPr id="223" name="Bildschirmfoto 2024-02-16 um 14.40.56.png" descr="Bildschirmfoto 2024-02-16 um 14.40.56.png"/>
          <p:cNvPicPr>
            <a:picLocks noChangeAspect="1"/>
          </p:cNvPicPr>
          <p:nvPr/>
        </p:nvPicPr>
        <p:blipFill>
          <a:blip r:embed="rId14"/>
          <a:srcRect l="224" t="412" r="221" b="409"/>
          <a:stretch/>
        </p:blipFill>
        <p:spPr bwMode="auto">
          <a:xfrm>
            <a:off x="243706" y="4020164"/>
            <a:ext cx="5488634" cy="270683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8" name="Gruppieren"/>
          <p:cNvGrpSpPr>
            <a:grpSpLocks noGrp="1" noUngrp="1" noRot="1" noMove="1" noResize="1"/>
          </p:cNvGrpSpPr>
          <p:nvPr/>
        </p:nvGrpSpPr>
        <p:grpSpPr bwMode="auto">
          <a:xfrm>
            <a:off x="255795" y="11053793"/>
            <a:ext cx="5558252" cy="2374458"/>
            <a:chOff x="0" y="-1"/>
            <a:chExt cx="5558251" cy="2374457"/>
          </a:xfrm>
        </p:grpSpPr>
        <p:sp>
          <p:nvSpPr>
            <p:cNvPr id="224" name="Rechteck"/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-1" y="-2"/>
              <a:ext cx="5558252" cy="2374458"/>
            </a:xfrm>
            <a:prstGeom prst="rect">
              <a:avLst/>
            </a:prstGeom>
            <a:solidFill>
              <a:srgbClr val="D5D5D5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>
              <a:outerShdw blurRad="50800" dist="63500" dir="2700000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 defTabSz="825500">
                <a:lnSpc>
                  <a:spcPct val="100000"/>
                </a:lnSpc>
                <a:spcBef>
                  <a:spcPts val="0"/>
                </a:spcBef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</a:defRPr>
              </a:pPr>
              <a:endParaRPr/>
            </a:p>
          </p:txBody>
        </p:sp>
        <p:grpSp>
          <p:nvGrpSpPr>
            <p:cNvPr id="227" name="ein anderer Bruchteil"/>
            <p:cNvGrpSpPr>
              <a:grpSpLocks noGrp="1" noUngrp="1" noRot="1" noMove="1" noResize="1"/>
            </p:cNvGrpSpPr>
            <p:nvPr/>
          </p:nvGrpSpPr>
          <p:grpSpPr bwMode="auto">
            <a:xfrm>
              <a:off x="878567" y="491101"/>
              <a:ext cx="3801114" cy="1392253"/>
              <a:chOff x="0" y="-1"/>
              <a:chExt cx="3801112" cy="1392252"/>
            </a:xfrm>
          </p:grpSpPr>
          <p:sp>
            <p:nvSpPr>
              <p:cNvPr id="225" name="Rechteck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-1" y="-2"/>
                <a:ext cx="3801114" cy="1392253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 defTabSz="2438337">
                  <a:defRPr sz="4000">
                    <a:latin typeface="Calibri"/>
                    <a:ea typeface="Calibri"/>
                    <a:cs typeface="Calibri"/>
                  </a:defRPr>
                </a:pPr>
                <a:endParaRPr/>
              </a:p>
            </p:txBody>
          </p:sp>
          <p:sp>
            <p:nvSpPr>
              <p:cNvPr id="226" name="ein anderer Anteil"/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12699" y="117292"/>
                <a:ext cx="3775714" cy="11576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spAutoFit/>
              </a:bodyPr>
              <a:lstStyle>
                <a:lvl1pPr algn="ctr" defTabSz="2438337">
                  <a:defRPr sz="4000">
                    <a:latin typeface="Calibri"/>
                    <a:ea typeface="Calibri"/>
                    <a:cs typeface="Calibri"/>
                  </a:defRPr>
                </a:lvl1pPr>
              </a:lstStyle>
              <a:p>
                <a:pPr>
                  <a:defRPr/>
                </a:pPr>
                <a:r>
                  <a:t>ein anderer Anteil</a:t>
                </a: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21_BasicWhit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prstGeom prst="rect">
          <a:avLst/>
        </a:prstGeom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spDef>
    <a:lnDef>
      <a:spPr bwMode="auto">
        <a:prstGeom prst="rect">
          <a:avLst/>
        </a:prstGeom>
        <a:noFill/>
        <a:ln w="25400" cap="flat">
          <a:solidFill>
            <a:schemeClr val="accent1"/>
          </a:solidFill>
          <a:prstDash val="solid"/>
          <a:round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lnDef>
    <a:txDef>
      <a:spPr bwMode="auto">
        <a:prstGeom prst="rect">
          <a:avLst/>
        </a:prstGeom>
        <a:noFill/>
        <a:ln w="12700" cap="flat">
          <a:noFill/>
          <a:miter lim="400000"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21_BasicWhit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prstGeom prst="rect">
          <a:avLst/>
        </a:prstGeom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spDef>
    <a:lnDef>
      <a:spPr bwMode="auto">
        <a:prstGeom prst="rect">
          <a:avLst/>
        </a:prstGeom>
        <a:noFill/>
        <a:ln w="25400" cap="flat">
          <a:solidFill>
            <a:schemeClr val="accent1"/>
          </a:solidFill>
          <a:prstDash val="solid"/>
          <a:round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lnDef>
    <a:txDef>
      <a:spPr bwMode="auto">
        <a:prstGeom prst="rect">
          <a:avLst/>
        </a:prstGeom>
        <a:noFill/>
        <a:ln w="12700" cap="flat">
          <a:noFill/>
          <a:miter lim="400000"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</Words>
  <Application>Microsoft Office PowerPoint</Application>
  <DocSecurity>0</DocSecurity>
  <PresentationFormat>Benutzerdefiniert</PresentationFormat>
  <Paragraphs>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Helvetica Neue</vt:lpstr>
      <vt:lpstr>Helvetica Neue Medium</vt:lpstr>
      <vt:lpstr>21_BasicWhite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Zorana Miletic</dc:creator>
  <cp:keywords/>
  <dc:description/>
  <cp:lastModifiedBy>Zorana Miletic</cp:lastModifiedBy>
  <cp:revision>3</cp:revision>
  <dcterms:modified xsi:type="dcterms:W3CDTF">2024-08-16T10:22:35Z</dcterms:modified>
  <cp:category/>
  <dc:identifier/>
  <cp:contentStatus/>
  <dc:language/>
  <cp:version/>
</cp:coreProperties>
</file>