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4384000" cy="13716000"/>
  <p:notesSz cx="6858000" cy="9144000"/>
  <p:defaultTextStyle>
    <a:defPPr marL="0" marR="0" indent="0" algn="l" defTabSz="91440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1800" b="0" i="0" u="none" strike="noStrike" cap="none" spc="0">
        <a:ln>
          <a:noFill/>
        </a:ln>
        <a:solidFill>
          <a:srgbClr val="000000"/>
        </a:solidFill>
      </a:defRPr>
    </a:defPPr>
    <a:lvl1pPr marL="0" marR="0" indent="0" algn="l" defTabSz="2438337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defRPr sz="4800" b="0" i="0" u="none" strike="noStrike" cap="none" spc="0">
        <a:ln>
          <a:noFill/>
        </a:ln>
        <a:solidFill>
          <a:srgbClr val="000000"/>
        </a:solidFill>
        <a:latin typeface="+mn-lt"/>
        <a:ea typeface="+mn-ea"/>
        <a:cs typeface="+mn-cs"/>
      </a:defRPr>
    </a:lvl1pPr>
    <a:lvl2pPr marL="0" marR="0" indent="0" algn="l" defTabSz="2438337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defRPr sz="4800" b="0" i="0" u="none" strike="noStrike" cap="none" spc="0">
        <a:ln>
          <a:noFill/>
        </a:ln>
        <a:solidFill>
          <a:srgbClr val="000000"/>
        </a:solidFill>
        <a:latin typeface="+mn-lt"/>
        <a:ea typeface="+mn-ea"/>
        <a:cs typeface="+mn-cs"/>
      </a:defRPr>
    </a:lvl2pPr>
    <a:lvl3pPr marL="0" marR="0" indent="0" algn="l" defTabSz="2438337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defRPr sz="4800" b="0" i="0" u="none" strike="noStrike" cap="none" spc="0">
        <a:ln>
          <a:noFill/>
        </a:ln>
        <a:solidFill>
          <a:srgbClr val="000000"/>
        </a:solidFill>
        <a:latin typeface="+mn-lt"/>
        <a:ea typeface="+mn-ea"/>
        <a:cs typeface="+mn-cs"/>
      </a:defRPr>
    </a:lvl3pPr>
    <a:lvl4pPr marL="0" marR="0" indent="0" algn="l" defTabSz="2438337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defRPr sz="4800" b="0" i="0" u="none" strike="noStrike" cap="none" spc="0">
        <a:ln>
          <a:noFill/>
        </a:ln>
        <a:solidFill>
          <a:srgbClr val="000000"/>
        </a:solidFill>
        <a:latin typeface="+mn-lt"/>
        <a:ea typeface="+mn-ea"/>
        <a:cs typeface="+mn-cs"/>
      </a:defRPr>
    </a:lvl4pPr>
    <a:lvl5pPr marL="0" marR="0" indent="0" algn="l" defTabSz="2438337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defRPr sz="4800" b="0" i="0" u="none" strike="noStrike" cap="none" spc="0">
        <a:ln>
          <a:noFill/>
        </a:ln>
        <a:solidFill>
          <a:srgbClr val="000000"/>
        </a:solidFill>
        <a:latin typeface="+mn-lt"/>
        <a:ea typeface="+mn-ea"/>
        <a:cs typeface="+mn-cs"/>
      </a:defRPr>
    </a:lvl5pPr>
    <a:lvl6pPr marL="0" marR="0" indent="0" algn="l" defTabSz="2438337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defRPr sz="4800" b="0" i="0" u="none" strike="noStrike" cap="none" spc="0">
        <a:ln>
          <a:noFill/>
        </a:ln>
        <a:solidFill>
          <a:srgbClr val="000000"/>
        </a:solidFill>
        <a:latin typeface="+mn-lt"/>
        <a:ea typeface="+mn-ea"/>
        <a:cs typeface="+mn-cs"/>
      </a:defRPr>
    </a:lvl6pPr>
    <a:lvl7pPr marL="0" marR="0" indent="0" algn="l" defTabSz="2438337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defRPr sz="4800" b="0" i="0" u="none" strike="noStrike" cap="none" spc="0">
        <a:ln>
          <a:noFill/>
        </a:ln>
        <a:solidFill>
          <a:srgbClr val="000000"/>
        </a:solidFill>
        <a:latin typeface="+mn-lt"/>
        <a:ea typeface="+mn-ea"/>
        <a:cs typeface="+mn-cs"/>
      </a:defRPr>
    </a:lvl7pPr>
    <a:lvl8pPr marL="0" marR="0" indent="0" algn="l" defTabSz="2438337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defRPr sz="4800" b="0" i="0" u="none" strike="noStrike" cap="none" spc="0">
        <a:ln>
          <a:noFill/>
        </a:ln>
        <a:solidFill>
          <a:srgbClr val="000000"/>
        </a:solidFill>
        <a:latin typeface="+mn-lt"/>
        <a:ea typeface="+mn-ea"/>
        <a:cs typeface="+mn-cs"/>
      </a:defRPr>
    </a:lvl8pPr>
    <a:lvl9pPr marL="0" marR="0" indent="0" algn="l" defTabSz="2438337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defRPr sz="4800" b="0" i="0" u="none" strike="noStrike" cap="none" spc="0">
        <a:ln>
          <a:noFill/>
        </a:ln>
        <a:solidFill>
          <a:srgbClr val="000000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680">
          <p15:clr>
            <a:srgbClr val="A4A3A4"/>
          </p15:clr>
        </p15:guide>
        <p15:guide id="2" orient="horz" pos="43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285" y="45"/>
      </p:cViewPr>
      <p:guideLst>
        <p:guide pos="7680"/>
        <p:guide orient="horz" pos="4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79" name="Shape 179"/>
          <p:cNvSpPr>
            <a:spLocks noGrp="1"/>
          </p:cNvSpPr>
          <p:nvPr>
            <p:ph type="body" sz="quarter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229" name="Shape 229"/>
          <p:cNvSpPr>
            <a:spLocks noGrp="1"/>
          </p:cNvSpPr>
          <p:nvPr>
            <p:ph type="body" sz="quarter" idx="1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Folien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1201340" y="11859862"/>
            <a:ext cx="21971004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sz="3600" b="1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sz="3600" b="1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sz="3600" b="1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sz="3600" b="1"/>
            </a:lvl5pPr>
          </a:lstStyle>
          <a:p>
            <a:pPr>
              <a:defRPr/>
            </a:pPr>
            <a:r>
              <a:t>Autor:in und Datum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12" name="Titel der Präsentation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496" y="2574991"/>
            <a:ext cx="21971005" cy="4648202"/>
          </a:xfrm>
          <a:prstGeom prst="rect">
            <a:avLst/>
          </a:prstGeom>
        </p:spPr>
        <p:txBody>
          <a:bodyPr anchor="b"/>
          <a:lstStyle>
            <a:lvl1pPr>
              <a:defRPr sz="11600" spc="-231"/>
            </a:lvl1pPr>
          </a:lstStyle>
          <a:p>
            <a:pPr>
              <a:defRPr/>
            </a:pPr>
            <a:r>
              <a:t>Titel der Präsentation</a:t>
            </a:r>
          </a:p>
        </p:txBody>
      </p:sp>
      <p:sp>
        <p:nvSpPr>
          <p:cNvPr id="13" name="Textebene 1…"/>
          <p:cNvSpPr txBox="1">
            <a:spLocks noGrp="1"/>
          </p:cNvSpPr>
          <p:nvPr>
            <p:ph type="body" sz="quarter" idx="21" hasCustomPrompt="1"/>
          </p:nvPr>
        </p:nvSpPr>
        <p:spPr bwMode="auto">
          <a:xfrm>
            <a:off x="1201342" y="7223190"/>
            <a:ext cx="21971002" cy="1905002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pPr>
              <a:defRPr/>
            </a:pPr>
            <a:r>
              <a:t>Präsentationsuntertitel</a:t>
            </a:r>
          </a:p>
        </p:txBody>
      </p:sp>
      <p:sp>
        <p:nvSpPr>
          <p:cNvPr id="14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9" name="Folientitel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500" y="1079500"/>
            <a:ext cx="21971000" cy="14349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Folientitel</a:t>
            </a:r>
          </a:p>
        </p:txBody>
      </p:sp>
      <p:sp>
        <p:nvSpPr>
          <p:cNvPr id="100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pPr>
              <a:defRPr/>
            </a:pPr>
            <a:r>
              <a:t>Folien-Untertitel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101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Agend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8" name="Agenda-Titel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Agenda-Titel</a:t>
            </a:r>
          </a:p>
        </p:txBody>
      </p:sp>
      <p:sp>
        <p:nvSpPr>
          <p:cNvPr id="109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pPr>
              <a:defRPr/>
            </a:pPr>
            <a:r>
              <a:t>Agenda-Untertitel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110" name="Textebene 1…"/>
          <p:cNvSpPr txBox="1">
            <a:spLocks noGrp="1"/>
          </p:cNvSpPr>
          <p:nvPr>
            <p:ph type="body" idx="21" hasCustomPrompt="1"/>
          </p:nvPr>
        </p:nvSpPr>
        <p:spPr bwMode="auto">
          <a:xfrm>
            <a:off x="1206500" y="4248503"/>
            <a:ext cx="21971000" cy="8256014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99"/>
            </a:lvl1pPr>
          </a:lstStyle>
          <a:p>
            <a:pPr>
              <a:defRPr/>
            </a:pPr>
            <a:r>
              <a:t>Agendathemen</a:t>
            </a:r>
          </a:p>
        </p:txBody>
      </p:sp>
      <p:sp>
        <p:nvSpPr>
          <p:cNvPr id="111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Aufstellun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8" name="Textebene 1…"/>
          <p:cNvSpPr txBox="1">
            <a:spLocks noGrp="1"/>
          </p:cNvSpPr>
          <p:nvPr>
            <p:ph type="body" sz="half" idx="1" hasCustomPrompt="1"/>
          </p:nvPr>
        </p:nvSpPr>
        <p:spPr bwMode="auto">
          <a:xfrm>
            <a:off x="1206500" y="4920842"/>
            <a:ext cx="21971000" cy="3874314"/>
          </a:xfrm>
          <a:prstGeom prst="rect">
            <a:avLst/>
          </a:prstGeom>
        </p:spPr>
        <p:txBody>
          <a:bodyPr numCol="1" spcCol="38100"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1">
                <a:latin typeface="Helvetica Neue Medium"/>
                <a:ea typeface="Helvetica Neue Medium"/>
                <a:cs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1">
                <a:latin typeface="Helvetica Neue Medium"/>
                <a:ea typeface="Helvetica Neue Medium"/>
                <a:cs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1">
                <a:latin typeface="Helvetica Neue Medium"/>
                <a:ea typeface="Helvetica Neue Medium"/>
                <a:cs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1">
                <a:latin typeface="Helvetica Neue Medium"/>
                <a:ea typeface="Helvetica Neue Medium"/>
                <a:cs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1">
                <a:latin typeface="Helvetica Neue Medium"/>
                <a:ea typeface="Helvetica Neue Medium"/>
                <a:cs typeface="Helvetica Neue Medium"/>
              </a:defRPr>
            </a:lvl5pPr>
          </a:lstStyle>
          <a:p>
            <a:pPr>
              <a:defRPr/>
            </a:pPr>
            <a:r>
              <a:t>Aufstellung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119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Fakt (groß)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6" name="Textebene 1…"/>
          <p:cNvSpPr txBox="1">
            <a:spLocks noGrp="1"/>
          </p:cNvSpPr>
          <p:nvPr>
            <p:ph type="body" idx="1" hasCustomPrompt="1"/>
          </p:nvPr>
        </p:nvSpPr>
        <p:spPr bwMode="auto">
          <a:xfrm>
            <a:off x="1206500" y="1075926"/>
            <a:ext cx="21971000" cy="7241586"/>
          </a:xfrm>
          <a:prstGeom prst="rect">
            <a:avLst/>
          </a:prstGeom>
        </p:spPr>
        <p:txBody>
          <a:bodyPr numCol="1" spcCol="38100"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pPr>
              <a:defRPr/>
            </a:pPr>
            <a:r>
              <a:t>100 %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127" name="Fakten"/>
          <p:cNvSpPr txBox="1">
            <a:spLocks noGrp="1"/>
          </p:cNvSpPr>
          <p:nvPr>
            <p:ph type="body" sz="quarter" idx="21" hasCustomPrompt="1"/>
          </p:nvPr>
        </p:nvSpPr>
        <p:spPr bwMode="auto"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pPr>
              <a:defRPr/>
            </a:pPr>
            <a:r>
              <a:t>Fakten</a:t>
            </a:r>
          </a:p>
        </p:txBody>
      </p:sp>
      <p:sp>
        <p:nvSpPr>
          <p:cNvPr id="128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Zita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5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2430024" y="10675453"/>
            <a:ext cx="20200054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sz="3600" b="1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sz="3600" b="1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sz="3600" b="1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sz="3600" b="1"/>
            </a:lvl5pPr>
          </a:lstStyle>
          <a:p>
            <a:pPr>
              <a:defRPr/>
            </a:pPr>
            <a:r>
              <a:t>Quellenangabe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136" name="Textebene 1…"/>
          <p:cNvSpPr txBox="1">
            <a:spLocks noGrp="1"/>
          </p:cNvSpPr>
          <p:nvPr>
            <p:ph type="body" sz="half" idx="21" hasCustomPrompt="1"/>
          </p:nvPr>
        </p:nvSpPr>
        <p:spPr bwMode="auto">
          <a:xfrm>
            <a:off x="1753923" y="4939860"/>
            <a:ext cx="20876154" cy="3836281"/>
          </a:xfrm>
          <a:prstGeom prst="rect">
            <a:avLst/>
          </a:prstGeom>
        </p:spPr>
        <p:txBody>
          <a:bodyPr numCol="1" spcCol="38100"/>
          <a:lstStyle>
            <a:lvl1pPr marL="469900" indent="-300876">
              <a:spcBef>
                <a:spcPts val="0"/>
              </a:spcBef>
              <a:buSzTx/>
              <a:buNone/>
              <a:defRPr sz="8500" spc="-200">
                <a:latin typeface="Helvetica Neue Medium"/>
                <a:ea typeface="Helvetica Neue Medium"/>
                <a:cs typeface="Helvetica Neue Medium"/>
              </a:defRPr>
            </a:lvl1pPr>
          </a:lstStyle>
          <a:p>
            <a:pPr>
              <a:defRPr/>
            </a:pPr>
            <a:r>
              <a:t>„Bemerkenswert“</a:t>
            </a:r>
          </a:p>
        </p:txBody>
      </p:sp>
      <p:sp>
        <p:nvSpPr>
          <p:cNvPr id="137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Foto - 3 Stüc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4" name="Salatschüssel mit gebratenem Reis, gekochten Eiern und Stäbchen"/>
          <p:cNvSpPr>
            <a:spLocks noGrp="1"/>
          </p:cNvSpPr>
          <p:nvPr>
            <p:ph type="pic" sz="quarter" idx="21"/>
          </p:nvPr>
        </p:nvSpPr>
        <p:spPr bwMode="auto"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145" name="Schüssel mit Lachsfrikadellen, Salat und Hummus "/>
          <p:cNvSpPr>
            <a:spLocks noGrp="1"/>
          </p:cNvSpPr>
          <p:nvPr>
            <p:ph type="pic" sz="half" idx="22"/>
          </p:nvPr>
        </p:nvSpPr>
        <p:spPr bwMode="auto"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146" name="Schüssel mit Pappardelle, Petersilienbutter, gerösteten Haselnüssen und geriebenem Parmesan"/>
          <p:cNvSpPr>
            <a:spLocks noGrp="1"/>
          </p:cNvSpPr>
          <p:nvPr>
            <p:ph type="pic" idx="23"/>
          </p:nvPr>
        </p:nvSpPr>
        <p:spPr bwMode="auto"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147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Fo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4" name="Salatschüssel mit gebratenem Reis, gekochten Eiern und Stäbchen"/>
          <p:cNvSpPr>
            <a:spLocks noGrp="1"/>
          </p:cNvSpPr>
          <p:nvPr>
            <p:ph type="pic" idx="21"/>
          </p:nvPr>
        </p:nvSpPr>
        <p:spPr bwMode="auto"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155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2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9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3949005" y="10609397"/>
            <a:ext cx="16478252" cy="477735"/>
          </a:xfrm>
          <a:prstGeom prst="rect">
            <a:avLst/>
          </a:prstGeom>
        </p:spPr>
        <p:txBody>
          <a:bodyPr lIns="34289" tIns="34289" rIns="34289" bIns="34289" numCol="1" spcCol="38100"/>
          <a:lstStyle>
            <a:lvl1pPr marL="0" indent="0" defTabSz="726440">
              <a:lnSpc>
                <a:spcPct val="100000"/>
              </a:lnSpc>
              <a:spcBef>
                <a:spcPts val="0"/>
              </a:spcBef>
              <a:buSzTx/>
              <a:buNone/>
              <a:defRPr sz="2800" b="1"/>
            </a:lvl1pPr>
            <a:lvl2pPr marL="965200" indent="-355600" defTabSz="726440">
              <a:lnSpc>
                <a:spcPct val="100000"/>
              </a:lnSpc>
              <a:spcBef>
                <a:spcPts val="0"/>
              </a:spcBef>
              <a:defRPr sz="2800" b="1"/>
            </a:lvl2pPr>
            <a:lvl3pPr marL="1574800" indent="-355600" defTabSz="726440">
              <a:lnSpc>
                <a:spcPct val="100000"/>
              </a:lnSpc>
              <a:spcBef>
                <a:spcPts val="0"/>
              </a:spcBef>
              <a:defRPr sz="2800" b="1"/>
            </a:lvl3pPr>
            <a:lvl4pPr marL="2184400" indent="-355600" defTabSz="726440">
              <a:lnSpc>
                <a:spcPct val="100000"/>
              </a:lnSpc>
              <a:spcBef>
                <a:spcPts val="0"/>
              </a:spcBef>
              <a:defRPr sz="2800" b="1"/>
            </a:lvl4pPr>
            <a:lvl5pPr marL="2794000" indent="-355600" defTabSz="726440">
              <a:lnSpc>
                <a:spcPct val="100000"/>
              </a:lnSpc>
              <a:spcBef>
                <a:spcPts val="0"/>
              </a:spcBef>
              <a:defRPr sz="2800" b="1"/>
            </a:lvl5pPr>
          </a:lstStyle>
          <a:p>
            <a:pPr>
              <a:defRPr/>
            </a:pPr>
            <a:r>
              <a:t>Autor:in und Datum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170" name="Titel der Präsentation"/>
          <p:cNvSpPr txBox="1">
            <a:spLocks noGrp="1"/>
          </p:cNvSpPr>
          <p:nvPr>
            <p:ph type="title" hasCustomPrompt="1"/>
          </p:nvPr>
        </p:nvSpPr>
        <p:spPr bwMode="auto">
          <a:xfrm>
            <a:off x="3952871" y="3645741"/>
            <a:ext cx="16478256" cy="3486152"/>
          </a:xfrm>
          <a:prstGeom prst="rect">
            <a:avLst/>
          </a:prstGeom>
        </p:spPr>
        <p:txBody>
          <a:bodyPr lIns="38100" tIns="38100" rIns="38100" bIns="38100" anchor="b"/>
          <a:lstStyle>
            <a:lvl1pPr defTabSz="2438338">
              <a:defRPr sz="11400" spc="-228"/>
            </a:lvl1pPr>
          </a:lstStyle>
          <a:p>
            <a:pPr>
              <a:defRPr/>
            </a:pPr>
            <a:r>
              <a:t>Titel der Präsentation</a:t>
            </a:r>
          </a:p>
        </p:txBody>
      </p:sp>
      <p:sp>
        <p:nvSpPr>
          <p:cNvPr id="171" name="Textebene 1…"/>
          <p:cNvSpPr txBox="1">
            <a:spLocks noGrp="1"/>
          </p:cNvSpPr>
          <p:nvPr>
            <p:ph type="body" sz="quarter" idx="21" hasCustomPrompt="1"/>
          </p:nvPr>
        </p:nvSpPr>
        <p:spPr bwMode="auto">
          <a:xfrm>
            <a:off x="3949005" y="7131893"/>
            <a:ext cx="16478254" cy="1428752"/>
          </a:xfrm>
          <a:prstGeom prst="rect">
            <a:avLst/>
          </a:prstGeom>
        </p:spPr>
        <p:txBody>
          <a:bodyPr lIns="38100" tIns="38100" rIns="38100" bIns="38100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200" b="1"/>
            </a:lvl1pPr>
          </a:lstStyle>
          <a:p>
            <a:pPr>
              <a:defRPr/>
            </a:pPr>
            <a:r>
              <a:t>Präsentationsuntertitel</a:t>
            </a:r>
          </a:p>
        </p:txBody>
      </p:sp>
      <p:sp>
        <p:nvSpPr>
          <p:cNvPr id="172" name="Foliennummer"/>
          <p:cNvSpPr txBox="1">
            <a:spLocks noGrp="1"/>
          </p:cNvSpPr>
          <p:nvPr>
            <p:ph type="sldNum" sz="quarter" idx="2"/>
          </p:nvPr>
        </p:nvSpPr>
        <p:spPr bwMode="auto">
          <a:xfrm>
            <a:off x="12029884" y="11507089"/>
            <a:ext cx="314860" cy="299112"/>
          </a:xfrm>
          <a:prstGeom prst="rect">
            <a:avLst/>
          </a:prstGeom>
        </p:spPr>
        <p:txBody>
          <a:bodyPr lIns="38100" tIns="38100" rIns="38100" bIns="38100"/>
          <a:lstStyle>
            <a:lvl1pPr>
              <a:defRPr sz="1600"/>
            </a:lvl1pPr>
          </a:lstStyle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el &amp; Fo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" name="Avocados und Limonen"/>
          <p:cNvSpPr>
            <a:spLocks noGrp="1"/>
          </p:cNvSpPr>
          <p:nvPr>
            <p:ph type="pic" idx="21"/>
          </p:nvPr>
        </p:nvSpPr>
        <p:spPr bwMode="auto">
          <a:xfrm>
            <a:off x="-1155699" y="-1295400"/>
            <a:ext cx="26746200" cy="160189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22" name="Titel der Präsentation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1"/>
            </a:lvl1pPr>
          </a:lstStyle>
          <a:p>
            <a:pPr>
              <a:defRPr/>
            </a:pPr>
            <a:r>
              <a:t>Titel der Präsentation</a:t>
            </a:r>
          </a:p>
        </p:txBody>
      </p:sp>
      <p:sp>
        <p:nvSpPr>
          <p:cNvPr id="23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1207690" y="1106137"/>
            <a:ext cx="21968621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sz="3600" b="1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sz="3600" b="1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sz="3600" b="1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sz="3600" b="1"/>
            </a:lvl5pPr>
          </a:lstStyle>
          <a:p>
            <a:pPr>
              <a:defRPr/>
            </a:pPr>
            <a:r>
              <a:t>Autor:in und Datum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24" name="Textebene 1…"/>
          <p:cNvSpPr txBox="1">
            <a:spLocks noGrp="1"/>
          </p:cNvSpPr>
          <p:nvPr>
            <p:ph type="body" sz="quarter" idx="22" hasCustomPrompt="1"/>
          </p:nvPr>
        </p:nvSpPr>
        <p:spPr bwMode="auto">
          <a:xfrm>
            <a:off x="1206500" y="11609909"/>
            <a:ext cx="21971000" cy="1116953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pPr>
              <a:defRPr/>
            </a:pPr>
            <a:r>
              <a:t>Präsentationsuntertitel</a:t>
            </a:r>
          </a:p>
        </p:txBody>
      </p:sp>
      <p:sp>
        <p:nvSpPr>
          <p:cNvPr id="25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el &amp; Foto 2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2" name="Schüssel mit Lachsfrikadellen, Salat und Hummus"/>
          <p:cNvSpPr>
            <a:spLocks noGrp="1"/>
          </p:cNvSpPr>
          <p:nvPr>
            <p:ph type="pic" idx="21"/>
          </p:nvPr>
        </p:nvSpPr>
        <p:spPr bwMode="auto"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33" name="Folientitel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500" y="1270000"/>
            <a:ext cx="9779000" cy="5882274"/>
          </a:xfrm>
          <a:prstGeom prst="rect">
            <a:avLst/>
          </a:prstGeom>
        </p:spPr>
        <p:txBody>
          <a:bodyPr anchor="b"/>
          <a:lstStyle/>
          <a:p>
            <a:pPr>
              <a:defRPr/>
            </a:pPr>
            <a:r>
              <a:t>Folientitel</a:t>
            </a:r>
          </a:p>
        </p:txBody>
      </p:sp>
      <p:sp>
        <p:nvSpPr>
          <p:cNvPr id="34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1206500" y="7060576"/>
            <a:ext cx="9779000" cy="5385424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pPr>
              <a:defRPr/>
            </a:pPr>
            <a:r>
              <a:t>Folien-Untertitel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35" name="Foliennummer"/>
          <p:cNvSpPr txBox="1">
            <a:spLocks noGrp="1"/>
          </p:cNvSpPr>
          <p:nvPr>
            <p:ph type="sldNum" sz="quarter" idx="2"/>
          </p:nvPr>
        </p:nvSpPr>
        <p:spPr bwMode="auto">
          <a:xfrm>
            <a:off x="12001500" y="13085233"/>
            <a:ext cx="368504" cy="374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el &amp; Punk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2" name="Folientitel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500" y="1079500"/>
            <a:ext cx="21971000" cy="143316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Folientitel</a:t>
            </a:r>
          </a:p>
        </p:txBody>
      </p:sp>
      <p:sp>
        <p:nvSpPr>
          <p:cNvPr id="43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pPr>
              <a:defRPr/>
            </a:pPr>
            <a:r>
              <a:t>Folien-Untertitel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44" name="Textebene 1…"/>
          <p:cNvSpPr txBox="1">
            <a:spLocks noGrp="1"/>
          </p:cNvSpPr>
          <p:nvPr>
            <p:ph type="body" idx="21" hasCustomPrompt="1"/>
          </p:nvPr>
        </p:nvSpPr>
        <p:spPr bwMode="auto">
          <a:xfrm>
            <a:off x="1206500" y="4248503"/>
            <a:ext cx="21971000" cy="8256014"/>
          </a:xfrm>
          <a:prstGeom prst="rect">
            <a:avLst/>
          </a:prstGeom>
        </p:spPr>
        <p:txBody>
          <a:bodyPr numCol="1" spcCol="38100"/>
          <a:lstStyle/>
          <a:p>
            <a:pPr>
              <a:defRPr/>
            </a:pPr>
            <a:r>
              <a:t>Text für Folienpunkt</a:t>
            </a:r>
          </a:p>
        </p:txBody>
      </p:sp>
      <p:sp>
        <p:nvSpPr>
          <p:cNvPr id="45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Punk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2" name="Textebene 1…"/>
          <p:cNvSpPr txBox="1">
            <a:spLocks noGrp="1"/>
          </p:cNvSpPr>
          <p:nvPr>
            <p:ph type="body" idx="1" hasCustomPrompt="1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Text für Folienpunkt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53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el, Punkte &amp; Fo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0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1206500" y="2372961"/>
            <a:ext cx="9779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pPr>
              <a:defRPr/>
            </a:pPr>
            <a:r>
              <a:t>Folien-Untertitel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61" name="Textebene 1…"/>
          <p:cNvSpPr txBox="1">
            <a:spLocks noGrp="1"/>
          </p:cNvSpPr>
          <p:nvPr>
            <p:ph type="body" sz="half" idx="21" hasCustomPrompt="1"/>
          </p:nvPr>
        </p:nvSpPr>
        <p:spPr bwMode="auto">
          <a:xfrm>
            <a:off x="1206500" y="4248503"/>
            <a:ext cx="9779000" cy="8256631"/>
          </a:xfrm>
          <a:prstGeom prst="rect">
            <a:avLst/>
          </a:prstGeom>
        </p:spPr>
        <p:txBody>
          <a:bodyPr numCol="1" spcCol="38100"/>
          <a:lstStyle/>
          <a:p>
            <a:pPr>
              <a:defRPr/>
            </a:pPr>
            <a:r>
              <a:t>Text für Folienpunkt</a:t>
            </a:r>
          </a:p>
        </p:txBody>
      </p:sp>
      <p:sp>
        <p:nvSpPr>
          <p:cNvPr id="62" name="Schüssel mit Pappardelle, Petersilienbutter, gerösteten Haselnüssen und geriebenem Parmesan"/>
          <p:cNvSpPr>
            <a:spLocks noGrp="1"/>
          </p:cNvSpPr>
          <p:nvPr>
            <p:ph type="pic" idx="22"/>
          </p:nvPr>
        </p:nvSpPr>
        <p:spPr bwMode="auto">
          <a:xfrm>
            <a:off x="12192000" y="-407266"/>
            <a:ext cx="10916874" cy="145558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63" name="Folientitel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Folientitel</a:t>
            </a:r>
          </a:p>
        </p:txBody>
      </p:sp>
      <p:sp>
        <p:nvSpPr>
          <p:cNvPr id="64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el, Punkte &amp; Livevideo – klei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1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1206500" y="2372961"/>
            <a:ext cx="9779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pPr>
              <a:defRPr/>
            </a:pPr>
            <a:r>
              <a:t>Folien-Untertitel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72" name="Textebene 1…"/>
          <p:cNvSpPr txBox="1">
            <a:spLocks noGrp="1"/>
          </p:cNvSpPr>
          <p:nvPr>
            <p:ph type="body" sz="half" idx="21" hasCustomPrompt="1"/>
          </p:nvPr>
        </p:nvSpPr>
        <p:spPr bwMode="auto">
          <a:xfrm>
            <a:off x="1206500" y="4248503"/>
            <a:ext cx="9779000" cy="8256631"/>
          </a:xfrm>
          <a:prstGeom prst="rect">
            <a:avLst/>
          </a:prstGeom>
        </p:spPr>
        <p:txBody>
          <a:bodyPr numCol="1" spcCol="38100"/>
          <a:lstStyle/>
          <a:p>
            <a:pPr>
              <a:defRPr/>
            </a:pPr>
            <a:r>
              <a:t>Text für Folienpunkt</a:t>
            </a:r>
          </a:p>
        </p:txBody>
      </p:sp>
      <p:sp>
        <p:nvSpPr>
          <p:cNvPr id="73" name="Folientitel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Folientitel</a:t>
            </a:r>
          </a:p>
        </p:txBody>
      </p:sp>
      <p:sp>
        <p:nvSpPr>
          <p:cNvPr id="74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el, Punkte &amp; Livevideo – groß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1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1206500" y="2372961"/>
            <a:ext cx="9779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pPr>
              <a:defRPr/>
            </a:pPr>
            <a:r>
              <a:t>Folien-Untertitel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82" name="Textebene 1…"/>
          <p:cNvSpPr txBox="1">
            <a:spLocks noGrp="1"/>
          </p:cNvSpPr>
          <p:nvPr>
            <p:ph type="body" sz="half" idx="21" hasCustomPrompt="1"/>
          </p:nvPr>
        </p:nvSpPr>
        <p:spPr bwMode="auto">
          <a:xfrm>
            <a:off x="1206500" y="4248503"/>
            <a:ext cx="9779000" cy="8256631"/>
          </a:xfrm>
          <a:prstGeom prst="rect">
            <a:avLst/>
          </a:prstGeom>
        </p:spPr>
        <p:txBody>
          <a:bodyPr numCol="1" spcCol="38100"/>
          <a:lstStyle/>
          <a:p>
            <a:pPr>
              <a:defRPr/>
            </a:pPr>
            <a:r>
              <a:t>Text für Folienpunkt</a:t>
            </a:r>
          </a:p>
        </p:txBody>
      </p:sp>
      <p:sp>
        <p:nvSpPr>
          <p:cNvPr id="83" name="Folientitel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Folientitel</a:t>
            </a:r>
          </a:p>
        </p:txBody>
      </p:sp>
      <p:sp>
        <p:nvSpPr>
          <p:cNvPr id="84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Abschnit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1" name="Titel des Abschnitts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496" y="4533900"/>
            <a:ext cx="21971005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1">
                <a:latin typeface="Helvetica Neue Medium"/>
                <a:ea typeface="Helvetica Neue Medium"/>
                <a:cs typeface="Helvetica Neue Medium"/>
              </a:defRPr>
            </a:lvl1pPr>
          </a:lstStyle>
          <a:p>
            <a:pPr>
              <a:defRPr/>
            </a:pPr>
            <a:r>
              <a:t>Titel des Abschnitts</a:t>
            </a:r>
          </a:p>
        </p:txBody>
      </p:sp>
      <p:sp>
        <p:nvSpPr>
          <p:cNvPr id="92" name="Foliennummer"/>
          <p:cNvSpPr txBox="1">
            <a:spLocks noGrp="1"/>
          </p:cNvSpPr>
          <p:nvPr>
            <p:ph type="sldNum" sz="quarter" idx="2"/>
          </p:nvPr>
        </p:nvSpPr>
        <p:spPr bwMode="auto">
          <a:xfrm>
            <a:off x="12001500" y="13085233"/>
            <a:ext cx="368504" cy="374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extebene 1…"/>
          <p:cNvSpPr txBox="1">
            <a:spLocks noGrp="1"/>
          </p:cNvSpPr>
          <p:nvPr>
            <p:ph type="body" idx="1" hasCustomPrompt="1"/>
          </p:nvPr>
        </p:nvSpPr>
        <p:spPr bwMode="auto">
          <a:xfrm>
            <a:off x="1206500" y="4248503"/>
            <a:ext cx="21971000" cy="8256014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numCol="2" spcCol="1098550">
            <a:normAutofit/>
          </a:bodyPr>
          <a:lstStyle/>
          <a:p>
            <a:pPr>
              <a:defRPr/>
            </a:pPr>
            <a:r>
              <a:t>Text für Folienpunkt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3" name="Titeltext"/>
          <p:cNvSpPr txBox="1">
            <a:spLocks noGrp="1"/>
          </p:cNvSpPr>
          <p:nvPr>
            <p:ph type="title"/>
          </p:nvPr>
        </p:nvSpPr>
        <p:spPr bwMode="auto">
          <a:xfrm>
            <a:off x="3653366" y="2743200"/>
            <a:ext cx="19507201" cy="1505304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normAutofit/>
          </a:bodyPr>
          <a:lstStyle/>
          <a:p>
            <a:pPr>
              <a:defRPr/>
            </a:pPr>
            <a:r>
              <a:t>Titeltext</a:t>
            </a:r>
          </a:p>
        </p:txBody>
      </p:sp>
      <p:sp>
        <p:nvSpPr>
          <p:cNvPr id="4" name="Foliennummer"/>
          <p:cNvSpPr txBox="1">
            <a:spLocks noGrp="1"/>
          </p:cNvSpPr>
          <p:nvPr>
            <p:ph type="sldNum" sz="quarter" idx="2"/>
          </p:nvPr>
        </p:nvSpPr>
        <p:spPr bwMode="auto">
          <a:xfrm>
            <a:off x="12001500" y="13080999"/>
            <a:ext cx="368504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marL="0" marR="0" indent="0" algn="l" defTabSz="2438337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n-lt"/>
          <a:ea typeface="+mn-ea"/>
          <a:cs typeface="+mn-cs"/>
        </a:defRPr>
      </a:lvl1pPr>
      <a:lvl2pPr marL="0" marR="0" indent="0" algn="l" defTabSz="2438337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n-lt"/>
          <a:ea typeface="+mn-ea"/>
          <a:cs typeface="+mn-cs"/>
        </a:defRPr>
      </a:lvl2pPr>
      <a:lvl3pPr marL="0" marR="0" indent="0" algn="l" defTabSz="2438337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n-lt"/>
          <a:ea typeface="+mn-ea"/>
          <a:cs typeface="+mn-cs"/>
        </a:defRPr>
      </a:lvl3pPr>
      <a:lvl4pPr marL="0" marR="0" indent="0" algn="l" defTabSz="2438337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n-lt"/>
          <a:ea typeface="+mn-ea"/>
          <a:cs typeface="+mn-cs"/>
        </a:defRPr>
      </a:lvl4pPr>
      <a:lvl5pPr marL="0" marR="0" indent="0" algn="l" defTabSz="2438337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n-lt"/>
          <a:ea typeface="+mn-ea"/>
          <a:cs typeface="+mn-cs"/>
        </a:defRPr>
      </a:lvl5pPr>
      <a:lvl6pPr marL="0" marR="0" indent="0" algn="l" defTabSz="2438337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n-lt"/>
          <a:ea typeface="+mn-ea"/>
          <a:cs typeface="+mn-cs"/>
        </a:defRPr>
      </a:lvl6pPr>
      <a:lvl7pPr marL="0" marR="0" indent="0" algn="l" defTabSz="2438337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n-lt"/>
          <a:ea typeface="+mn-ea"/>
          <a:cs typeface="+mn-cs"/>
        </a:defRPr>
      </a:lvl7pPr>
      <a:lvl8pPr marL="0" marR="0" indent="0" algn="l" defTabSz="2438337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n-lt"/>
          <a:ea typeface="+mn-ea"/>
          <a:cs typeface="+mn-cs"/>
        </a:defRPr>
      </a:lvl8pPr>
      <a:lvl9pPr marL="0" marR="0" indent="0" algn="l" defTabSz="2438337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n-lt"/>
          <a:ea typeface="+mn-ea"/>
          <a:cs typeface="+mn-cs"/>
        </a:defRPr>
      </a:lvl9pPr>
    </p:titleStyle>
    <p:bodyStyle>
      <a:lvl1pPr marL="609600" marR="0" indent="-609600" algn="l" defTabSz="2438337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1pPr>
      <a:lvl2pPr marL="1219200" marR="0" indent="-609600" algn="l" defTabSz="2438337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2pPr>
      <a:lvl3pPr marL="1828800" marR="0" indent="-609600" algn="l" defTabSz="2438337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3pPr>
      <a:lvl4pPr marL="2438400" marR="0" indent="-609600" algn="l" defTabSz="2438337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4pPr>
      <a:lvl5pPr marL="3048000" marR="0" indent="-609600" algn="l" defTabSz="2438337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5pPr>
      <a:lvl6pPr marL="3657600" marR="0" indent="-609600" algn="l" defTabSz="2438337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6pPr>
      <a:lvl7pPr marL="4267200" marR="0" indent="-609600" algn="l" defTabSz="2438337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7pPr>
      <a:lvl8pPr marL="4876800" marR="0" indent="-609600" algn="l" defTabSz="2438337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8pPr>
      <a:lvl9pPr marL="5486400" marR="0" indent="-609600" algn="l" defTabSz="2438337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lvl1pPr marL="0" marR="0" indent="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1pPr>
      <a:lvl2pPr marL="0" marR="0" indent="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2pPr>
      <a:lvl3pPr marL="0" marR="0" indent="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3pPr>
      <a:lvl4pPr marL="0" marR="0" indent="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4pPr>
      <a:lvl5pPr marL="0" marR="0" indent="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5pPr>
      <a:lvl6pPr marL="0" marR="0" indent="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6pPr>
      <a:lvl7pPr marL="0" marR="0" indent="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7pPr>
      <a:lvl8pPr marL="0" marR="0" indent="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8pPr>
      <a:lvl9pPr marL="0" marR="0" indent="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203" name="Gruppieren"/>
          <p:cNvGrpSpPr>
            <a:grpSpLocks noGrp="1" noUngrp="1" noRot="1" noMove="1" noResize="1"/>
          </p:cNvGrpSpPr>
          <p:nvPr/>
        </p:nvGrpSpPr>
        <p:grpSpPr bwMode="auto">
          <a:xfrm>
            <a:off x="6318305" y="171755"/>
            <a:ext cx="17766625" cy="13372489"/>
            <a:chOff x="0" y="0"/>
            <a:chExt cx="17766624" cy="13372487"/>
          </a:xfrm>
        </p:grpSpPr>
        <p:grpSp>
          <p:nvGrpSpPr>
            <p:cNvPr id="196" name="Gruppieren"/>
            <p:cNvGrpSpPr>
              <a:grpSpLocks noGrp="1" noUngrp="1" noRot="1" noMove="1" noResize="1"/>
            </p:cNvGrpSpPr>
            <p:nvPr/>
          </p:nvGrpSpPr>
          <p:grpSpPr bwMode="auto">
            <a:xfrm>
              <a:off x="242189" y="1778687"/>
              <a:ext cx="17434132" cy="11509437"/>
              <a:chOff x="0" y="0"/>
              <a:chExt cx="17434130" cy="11509434"/>
            </a:xfrm>
          </p:grpSpPr>
          <p:grpSp>
            <p:nvGrpSpPr>
              <p:cNvPr id="185" name="Gruppieren"/>
              <p:cNvGrpSpPr>
                <a:grpSpLocks noGrp="1" noUngrp="1" noRot="1" noMove="1" noResize="1"/>
              </p:cNvGrpSpPr>
              <p:nvPr/>
            </p:nvGrpSpPr>
            <p:grpSpPr bwMode="auto">
              <a:xfrm>
                <a:off x="5965887" y="-1"/>
                <a:ext cx="5561607" cy="11509436"/>
                <a:chOff x="0" y="0"/>
                <a:chExt cx="5561605" cy="11509434"/>
              </a:xfrm>
            </p:grpSpPr>
            <p:sp>
              <p:nvSpPr>
                <p:cNvPr id="181" name="Rechteck"/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 bwMode="auto">
                <a:xfrm>
                  <a:off x="-1" y="2908381"/>
                  <a:ext cx="5558249" cy="2784290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ctr" defTabSz="825500">
                    <a:lnSpc>
                      <a:spcPct val="100000"/>
                    </a:lnSpc>
                    <a:spcBef>
                      <a:spcPts val="0"/>
                    </a:spcBef>
                    <a:defRPr sz="3000">
                      <a:solidFill>
                        <a:srgbClr val="FFFFFF"/>
                      </a:solidFill>
                      <a:latin typeface="Helvetica Neue Medium"/>
                      <a:ea typeface="Helvetica Neue Medium"/>
                      <a:cs typeface="Helvetica Neue Medium"/>
                    </a:defRPr>
                  </a:pPr>
                  <a:endParaRPr/>
                </a:p>
              </p:txBody>
            </p:sp>
            <p:sp>
              <p:nvSpPr>
                <p:cNvPr id="182" name="Rechteck"/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 bwMode="auto">
                <a:xfrm>
                  <a:off x="-1" y="-1"/>
                  <a:ext cx="5558249" cy="2784289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ctr" defTabSz="825500">
                    <a:lnSpc>
                      <a:spcPct val="100000"/>
                    </a:lnSpc>
                    <a:spcBef>
                      <a:spcPts val="0"/>
                    </a:spcBef>
                    <a:defRPr sz="3000">
                      <a:solidFill>
                        <a:srgbClr val="FFFFFF"/>
                      </a:solidFill>
                      <a:latin typeface="Helvetica Neue Medium"/>
                      <a:ea typeface="Helvetica Neue Medium"/>
                      <a:cs typeface="Helvetica Neue Medium"/>
                    </a:defRPr>
                  </a:pPr>
                  <a:endParaRPr/>
                </a:p>
              </p:txBody>
            </p:sp>
            <p:sp>
              <p:nvSpPr>
                <p:cNvPr id="183" name="Rechteck"/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 bwMode="auto">
                <a:xfrm>
                  <a:off x="3357" y="5816763"/>
                  <a:ext cx="5558249" cy="2784290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ctr" defTabSz="825500">
                    <a:lnSpc>
                      <a:spcPct val="100000"/>
                    </a:lnSpc>
                    <a:spcBef>
                      <a:spcPts val="0"/>
                    </a:spcBef>
                    <a:defRPr sz="3000">
                      <a:solidFill>
                        <a:srgbClr val="FFFFFF"/>
                      </a:solidFill>
                      <a:latin typeface="Helvetica Neue Medium"/>
                      <a:ea typeface="Helvetica Neue Medium"/>
                      <a:cs typeface="Helvetica Neue Medium"/>
                    </a:defRPr>
                  </a:pPr>
                  <a:endParaRPr/>
                </a:p>
              </p:txBody>
            </p:sp>
            <p:sp>
              <p:nvSpPr>
                <p:cNvPr id="184" name="Rechteck"/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 bwMode="auto">
                <a:xfrm>
                  <a:off x="3357" y="8725147"/>
                  <a:ext cx="5558249" cy="2784289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ctr" defTabSz="825500">
                    <a:lnSpc>
                      <a:spcPct val="100000"/>
                    </a:lnSpc>
                    <a:spcBef>
                      <a:spcPts val="0"/>
                    </a:spcBef>
                    <a:defRPr sz="3000">
                      <a:solidFill>
                        <a:srgbClr val="FFFFFF"/>
                      </a:solidFill>
                      <a:latin typeface="Helvetica Neue Medium"/>
                      <a:ea typeface="Helvetica Neue Medium"/>
                      <a:cs typeface="Helvetica Neue Medium"/>
                    </a:defRPr>
                  </a:pPr>
                  <a:endParaRPr/>
                </a:p>
              </p:txBody>
            </p:sp>
          </p:grpSp>
          <p:grpSp>
            <p:nvGrpSpPr>
              <p:cNvPr id="190" name="Gruppieren"/>
              <p:cNvGrpSpPr>
                <a:grpSpLocks noGrp="1" noUngrp="1" noRot="1" noMove="1" noResize="1"/>
              </p:cNvGrpSpPr>
              <p:nvPr/>
            </p:nvGrpSpPr>
            <p:grpSpPr bwMode="auto">
              <a:xfrm>
                <a:off x="0" y="-1"/>
                <a:ext cx="5561605" cy="11509436"/>
                <a:chOff x="0" y="0"/>
                <a:chExt cx="5561604" cy="11509434"/>
              </a:xfrm>
            </p:grpSpPr>
            <p:sp>
              <p:nvSpPr>
                <p:cNvPr id="186" name="Rechteck"/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 bwMode="auto">
                <a:xfrm>
                  <a:off x="0" y="2908381"/>
                  <a:ext cx="5558247" cy="2784290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ctr" defTabSz="825500">
                    <a:lnSpc>
                      <a:spcPct val="100000"/>
                    </a:lnSpc>
                    <a:spcBef>
                      <a:spcPts val="0"/>
                    </a:spcBef>
                    <a:defRPr sz="3000">
                      <a:solidFill>
                        <a:srgbClr val="FFFFFF"/>
                      </a:solidFill>
                      <a:latin typeface="Helvetica Neue Medium"/>
                      <a:ea typeface="Helvetica Neue Medium"/>
                      <a:cs typeface="Helvetica Neue Medium"/>
                    </a:defRPr>
                  </a:pPr>
                  <a:endParaRPr/>
                </a:p>
              </p:txBody>
            </p:sp>
            <p:sp>
              <p:nvSpPr>
                <p:cNvPr id="187" name="Rechteck"/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 bwMode="auto">
                <a:xfrm>
                  <a:off x="0" y="-1"/>
                  <a:ext cx="5558247" cy="2784289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ctr" defTabSz="825500">
                    <a:lnSpc>
                      <a:spcPct val="100000"/>
                    </a:lnSpc>
                    <a:spcBef>
                      <a:spcPts val="0"/>
                    </a:spcBef>
                    <a:defRPr sz="3000">
                      <a:solidFill>
                        <a:srgbClr val="FFFFFF"/>
                      </a:solidFill>
                      <a:latin typeface="Helvetica Neue Medium"/>
                      <a:ea typeface="Helvetica Neue Medium"/>
                      <a:cs typeface="Helvetica Neue Medium"/>
                    </a:defRPr>
                  </a:pPr>
                  <a:endParaRPr/>
                </a:p>
              </p:txBody>
            </p:sp>
            <p:sp>
              <p:nvSpPr>
                <p:cNvPr id="188" name="Rechteck"/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 bwMode="auto">
                <a:xfrm>
                  <a:off x="3357" y="5816763"/>
                  <a:ext cx="5558249" cy="2784290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ctr" defTabSz="825500">
                    <a:lnSpc>
                      <a:spcPct val="100000"/>
                    </a:lnSpc>
                    <a:spcBef>
                      <a:spcPts val="0"/>
                    </a:spcBef>
                    <a:defRPr sz="3000">
                      <a:solidFill>
                        <a:srgbClr val="FFFFFF"/>
                      </a:solidFill>
                      <a:latin typeface="Helvetica Neue Medium"/>
                      <a:ea typeface="Helvetica Neue Medium"/>
                      <a:cs typeface="Helvetica Neue Medium"/>
                    </a:defRPr>
                  </a:pPr>
                  <a:endParaRPr/>
                </a:p>
              </p:txBody>
            </p:sp>
            <p:sp>
              <p:nvSpPr>
                <p:cNvPr id="189" name="Rechteck"/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 bwMode="auto">
                <a:xfrm>
                  <a:off x="3357" y="8725147"/>
                  <a:ext cx="5558249" cy="2784289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ctr" defTabSz="825500">
                    <a:lnSpc>
                      <a:spcPct val="100000"/>
                    </a:lnSpc>
                    <a:spcBef>
                      <a:spcPts val="0"/>
                    </a:spcBef>
                    <a:defRPr sz="3000">
                      <a:solidFill>
                        <a:srgbClr val="FFFFFF"/>
                      </a:solidFill>
                      <a:latin typeface="Helvetica Neue Medium"/>
                      <a:ea typeface="Helvetica Neue Medium"/>
                      <a:cs typeface="Helvetica Neue Medium"/>
                    </a:defRPr>
                  </a:pPr>
                  <a:endParaRPr/>
                </a:p>
              </p:txBody>
            </p:sp>
          </p:grpSp>
          <p:grpSp>
            <p:nvGrpSpPr>
              <p:cNvPr id="195" name="Gruppieren"/>
              <p:cNvGrpSpPr>
                <a:grpSpLocks noGrp="1" noUngrp="1" noRot="1" noMove="1" noResize="1"/>
              </p:cNvGrpSpPr>
              <p:nvPr/>
            </p:nvGrpSpPr>
            <p:grpSpPr bwMode="auto">
              <a:xfrm>
                <a:off x="11872524" y="-1"/>
                <a:ext cx="5561607" cy="11509436"/>
                <a:chOff x="0" y="0"/>
                <a:chExt cx="5561605" cy="11509434"/>
              </a:xfrm>
            </p:grpSpPr>
            <p:sp>
              <p:nvSpPr>
                <p:cNvPr id="191" name="Rechteck"/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 bwMode="auto">
                <a:xfrm>
                  <a:off x="-1" y="2908381"/>
                  <a:ext cx="5558249" cy="2784290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ctr" defTabSz="825500">
                    <a:lnSpc>
                      <a:spcPct val="100000"/>
                    </a:lnSpc>
                    <a:spcBef>
                      <a:spcPts val="0"/>
                    </a:spcBef>
                    <a:defRPr sz="3000">
                      <a:solidFill>
                        <a:srgbClr val="FFFFFF"/>
                      </a:solidFill>
                      <a:latin typeface="Helvetica Neue Medium"/>
                      <a:ea typeface="Helvetica Neue Medium"/>
                      <a:cs typeface="Helvetica Neue Medium"/>
                    </a:defRPr>
                  </a:pPr>
                  <a:endParaRPr/>
                </a:p>
              </p:txBody>
            </p:sp>
            <p:sp>
              <p:nvSpPr>
                <p:cNvPr id="192" name="Rechteck"/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 bwMode="auto">
                <a:xfrm>
                  <a:off x="-1" y="-1"/>
                  <a:ext cx="5558249" cy="2784289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ctr" defTabSz="825500">
                    <a:lnSpc>
                      <a:spcPct val="100000"/>
                    </a:lnSpc>
                    <a:spcBef>
                      <a:spcPts val="0"/>
                    </a:spcBef>
                    <a:defRPr sz="3000">
                      <a:solidFill>
                        <a:srgbClr val="FFFFFF"/>
                      </a:solidFill>
                      <a:latin typeface="Helvetica Neue Medium"/>
                      <a:ea typeface="Helvetica Neue Medium"/>
                      <a:cs typeface="Helvetica Neue Medium"/>
                    </a:defRPr>
                  </a:pPr>
                  <a:endParaRPr/>
                </a:p>
              </p:txBody>
            </p:sp>
            <p:sp>
              <p:nvSpPr>
                <p:cNvPr id="193" name="Rechteck"/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 bwMode="auto">
                <a:xfrm>
                  <a:off x="3357" y="5816763"/>
                  <a:ext cx="5558249" cy="2784290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ctr" defTabSz="825500">
                    <a:lnSpc>
                      <a:spcPct val="100000"/>
                    </a:lnSpc>
                    <a:spcBef>
                      <a:spcPts val="0"/>
                    </a:spcBef>
                    <a:defRPr sz="3000">
                      <a:solidFill>
                        <a:srgbClr val="FFFFFF"/>
                      </a:solidFill>
                      <a:latin typeface="Helvetica Neue Medium"/>
                      <a:ea typeface="Helvetica Neue Medium"/>
                      <a:cs typeface="Helvetica Neue Medium"/>
                    </a:defRPr>
                  </a:pPr>
                  <a:endParaRPr/>
                </a:p>
              </p:txBody>
            </p:sp>
            <p:sp>
              <p:nvSpPr>
                <p:cNvPr id="194" name="Rechteck"/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 bwMode="auto">
                <a:xfrm>
                  <a:off x="3357" y="8725147"/>
                  <a:ext cx="5558249" cy="2784289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ctr" defTabSz="825500">
                    <a:lnSpc>
                      <a:spcPct val="100000"/>
                    </a:lnSpc>
                    <a:spcBef>
                      <a:spcPts val="0"/>
                    </a:spcBef>
                    <a:defRPr sz="3000">
                      <a:solidFill>
                        <a:srgbClr val="FFFFFF"/>
                      </a:solidFill>
                      <a:latin typeface="Helvetica Neue Medium"/>
                      <a:ea typeface="Helvetica Neue Medium"/>
                      <a:cs typeface="Helvetica Neue Medium"/>
                    </a:defRPr>
                  </a:pPr>
                  <a:endParaRPr/>
                </a:p>
              </p:txBody>
            </p:sp>
          </p:grpSp>
        </p:grpSp>
        <p:sp>
          <p:nvSpPr>
            <p:cNvPr id="197" name="ein Neuntel"/>
            <p:cNvSpPr txBox="1"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1746935" y="504395"/>
              <a:ext cx="3074211" cy="6683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spAutoFit/>
            </a:bodyPr>
            <a:lstStyle>
              <a:lvl1pPr defTabSz="2438338">
                <a:defRPr sz="4700" b="1">
                  <a:latin typeface="Calibri"/>
                  <a:ea typeface="Calibri"/>
                  <a:cs typeface="Calibri"/>
                </a:defRPr>
              </a:lvl1pPr>
            </a:lstStyle>
            <a:p>
              <a:pPr>
                <a:defRPr/>
              </a:pPr>
              <a:r>
                <a:t>ein Neuntel</a:t>
              </a:r>
            </a:p>
          </p:txBody>
        </p:sp>
        <p:sp>
          <p:nvSpPr>
            <p:cNvPr id="198" name="ein Zehntel"/>
            <p:cNvSpPr txBox="1"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7404630" y="504395"/>
              <a:ext cx="3109249" cy="6683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spAutoFit/>
            </a:bodyPr>
            <a:lstStyle>
              <a:lvl1pPr defTabSz="2438338">
                <a:defRPr sz="4700" b="1">
                  <a:latin typeface="Calibri"/>
                  <a:ea typeface="Calibri"/>
                  <a:cs typeface="Calibri"/>
                </a:defRPr>
              </a:lvl1pPr>
            </a:lstStyle>
            <a:p>
              <a:pPr>
                <a:defRPr/>
              </a:pPr>
              <a:r>
                <a:t>ein Zehntel</a:t>
              </a:r>
            </a:p>
          </p:txBody>
        </p:sp>
        <p:sp>
          <p:nvSpPr>
            <p:cNvPr id="199" name="nicht sicher"/>
            <p:cNvSpPr txBox="1"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12408586" y="504395"/>
              <a:ext cx="4825328" cy="6683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spAutoFit/>
            </a:bodyPr>
            <a:lstStyle>
              <a:lvl1pPr algn="ctr" defTabSz="2438338">
                <a:defRPr sz="4700" b="1">
                  <a:latin typeface="Calibri"/>
                  <a:ea typeface="Calibri"/>
                  <a:cs typeface="Calibri"/>
                </a:defRPr>
              </a:lvl1pPr>
            </a:lstStyle>
            <a:p>
              <a:pPr>
                <a:defRPr/>
              </a:pPr>
              <a:r>
                <a:t>nicht sicher</a:t>
              </a:r>
            </a:p>
          </p:txBody>
        </p:sp>
        <p:sp>
          <p:nvSpPr>
            <p:cNvPr id="200" name="Linien"/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0" y="1660945"/>
              <a:ext cx="17766625" cy="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/>
              </a:pPr>
              <a:endParaRPr/>
            </a:p>
          </p:txBody>
        </p:sp>
        <p:sp>
          <p:nvSpPr>
            <p:cNvPr id="201" name="Linien"/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 flipV="1">
              <a:off x="11942196" y="0"/>
              <a:ext cx="3" cy="13372488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/>
              </a:pPr>
              <a:endParaRPr/>
            </a:p>
          </p:txBody>
        </p:sp>
        <p:sp>
          <p:nvSpPr>
            <p:cNvPr id="202" name="Linien"/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 flipV="1">
              <a:off x="6012285" y="1"/>
              <a:ext cx="3" cy="13372487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/>
              </a:pPr>
              <a:endParaRPr/>
            </a:p>
          </p:txBody>
        </p:sp>
      </p:grpSp>
      <p:sp>
        <p:nvSpPr>
          <p:cNvPr id="204" name="Rechteck"/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225" y="-41333"/>
            <a:ext cx="6018591" cy="1379866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</a:defRPr>
            </a:pPr>
            <a:endParaRPr/>
          </a:p>
        </p:txBody>
      </p:sp>
      <p:grpSp>
        <p:nvGrpSpPr>
          <p:cNvPr id="209" name="Gruppieren"/>
          <p:cNvGrpSpPr>
            <a:grpSpLocks noGrp="1" noUngrp="1" noRot="1" noMove="1" noResize="1"/>
          </p:cNvGrpSpPr>
          <p:nvPr/>
        </p:nvGrpSpPr>
        <p:grpSpPr bwMode="auto">
          <a:xfrm>
            <a:off x="252037" y="3773182"/>
            <a:ext cx="5558249" cy="2937895"/>
            <a:chOff x="0" y="0"/>
            <a:chExt cx="5558247" cy="2937894"/>
          </a:xfrm>
        </p:grpSpPr>
        <p:sp>
          <p:nvSpPr>
            <p:cNvPr id="205" name="Rechteck"/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-1" y="-1"/>
              <a:ext cx="5558249" cy="2937896"/>
            </a:xfrm>
            <a:prstGeom prst="rect">
              <a:avLst/>
            </a:prstGeom>
            <a:solidFill>
              <a:srgbClr val="D5D5D5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>
              <a:outerShdw blurRad="50800" dist="63500" dir="2700000" rotWithShape="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 defTabSz="825500">
                <a:lnSpc>
                  <a:spcPct val="100000"/>
                </a:lnSpc>
                <a:spcBef>
                  <a:spcPts val="0"/>
                </a:spcBef>
                <a:defRPr sz="30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</a:defRPr>
              </a:pPr>
              <a:endParaRPr/>
            </a:p>
          </p:txBody>
        </p:sp>
        <p:grpSp>
          <p:nvGrpSpPr>
            <p:cNvPr id="208" name="Rechteck-Bilder"/>
            <p:cNvGrpSpPr>
              <a:grpSpLocks noGrp="1" noUngrp="1" noRot="1" noMove="1" noResize="1"/>
            </p:cNvGrpSpPr>
            <p:nvPr/>
          </p:nvGrpSpPr>
          <p:grpSpPr bwMode="auto">
            <a:xfrm>
              <a:off x="1077030" y="877413"/>
              <a:ext cx="3404187" cy="1183067"/>
              <a:chOff x="0" y="0"/>
              <a:chExt cx="3404186" cy="1183066"/>
            </a:xfrm>
          </p:grpSpPr>
          <p:sp>
            <p:nvSpPr>
              <p:cNvPr id="206" name="Rechteck"/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-1" y="-1"/>
                <a:ext cx="3404188" cy="1183068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 defTabSz="2438338">
                  <a:defRPr sz="4000">
                    <a:latin typeface="Calibri"/>
                    <a:ea typeface="Calibri"/>
                    <a:cs typeface="Calibri"/>
                  </a:defRPr>
                </a:pPr>
                <a:endParaRPr/>
              </a:p>
            </p:txBody>
          </p:sp>
          <p:sp>
            <p:nvSpPr>
              <p:cNvPr id="207" name="Rechteck-Bilder"/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12699" y="298341"/>
                <a:ext cx="3378788" cy="58638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spAutoFit/>
              </a:bodyPr>
              <a:lstStyle>
                <a:lvl1pPr algn="ctr" defTabSz="2438338">
                  <a:defRPr sz="4000">
                    <a:latin typeface="Calibri"/>
                    <a:ea typeface="Calibri"/>
                    <a:cs typeface="Calibri"/>
                  </a:defRPr>
                </a:lvl1pPr>
              </a:lstStyle>
              <a:p>
                <a:pPr>
                  <a:defRPr/>
                </a:pPr>
                <a:r>
                  <a:t>Rechteck-Bilder</a:t>
                </a:r>
              </a:p>
            </p:txBody>
          </p:sp>
        </p:grpSp>
      </p:grpSp>
      <p:sp>
        <p:nvSpPr>
          <p:cNvPr id="210" name="Finde Rechtecke:…"/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257391" y="228331"/>
            <a:ext cx="5547540" cy="3072954"/>
          </a:xfrm>
          <a:prstGeom prst="rect">
            <a:avLst/>
          </a:prstGeom>
          <a:solidFill>
            <a:srgbClr val="D5D5D5"/>
          </a:solidFill>
          <a:ln w="25400">
            <a:solidFill>
              <a:srgbClr val="000000"/>
            </a:solidFill>
            <a:miter lim="400000"/>
          </a:ln>
          <a:effectLst>
            <a:outerShdw blurRad="50800" dist="63500" dir="2700000" rotWithShape="0">
              <a:srgbClr val="000000">
                <a:alpha val="50000"/>
              </a:srgbClr>
            </a:outerShdw>
          </a:effectLst>
        </p:spPr>
        <p:txBody>
          <a:bodyPr lIns="63500" tIns="63500" rIns="63500" bIns="63500" anchor="ctr">
            <a:spAutoFit/>
          </a:bodyPr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4500">
                <a:latin typeface="Calibri"/>
                <a:ea typeface="Calibri"/>
                <a:cs typeface="Calibri"/>
              </a:defRPr>
            </a:pPr>
            <a:r>
              <a:t>Finde Rechtecke: </a:t>
            </a:r>
            <a:endParaRPr sz="5000"/>
          </a:p>
          <a:p>
            <a:pPr algn="ctr" defTabSz="825500">
              <a:lnSpc>
                <a:spcPct val="100000"/>
              </a:lnSpc>
              <a:spcBef>
                <a:spcPts val="0"/>
              </a:spcBef>
              <a:defRPr sz="5000">
                <a:latin typeface="Calibri"/>
                <a:ea typeface="Calibri"/>
                <a:cs typeface="Calibri"/>
              </a:defRPr>
            </a:pPr>
            <a:r>
              <a:t>Das Rechteck stellt einen gesuchten Anteil dar.</a:t>
            </a:r>
          </a:p>
        </p:txBody>
      </p:sp>
      <p:pic>
        <p:nvPicPr>
          <p:cNvPr id="211" name="Bildschirmfoto 2024-02-21 um 18.19.18.png" descr="Bildschirmfoto 2024-02-21 um 18.19.18.png"/>
          <p:cNvPicPr>
            <a:picLocks noChangeAspect="1"/>
          </p:cNvPicPr>
          <p:nvPr/>
        </p:nvPicPr>
        <p:blipFill>
          <a:blip r:embed="rId3"/>
          <a:srcRect l="485" t="1239" r="484" b="1239"/>
          <a:stretch/>
        </p:blipFill>
        <p:spPr bwMode="auto">
          <a:xfrm>
            <a:off x="255406" y="3882633"/>
            <a:ext cx="5508032" cy="2719108"/>
          </a:xfrm>
          <a:prstGeom prst="rect">
            <a:avLst/>
          </a:prstGeom>
          <a:ln w="12700">
            <a:miter lim="400000"/>
          </a:ln>
        </p:spPr>
      </p:pic>
      <p:pic>
        <p:nvPicPr>
          <p:cNvPr id="212" name="Bildschirmfoto 2024-02-21 um 19.18.38.png" descr="Bildschirmfoto 2024-02-21 um 19.18.38.png"/>
          <p:cNvPicPr>
            <a:picLocks noChangeAspect="1"/>
          </p:cNvPicPr>
          <p:nvPr/>
        </p:nvPicPr>
        <p:blipFill>
          <a:blip r:embed="rId4"/>
          <a:srcRect l="657" t="315" r="656" b="1109"/>
          <a:stretch/>
        </p:blipFill>
        <p:spPr bwMode="auto">
          <a:xfrm>
            <a:off x="275061" y="3852153"/>
            <a:ext cx="5512203" cy="2720565"/>
          </a:xfrm>
          <a:prstGeom prst="rect">
            <a:avLst/>
          </a:prstGeom>
          <a:ln w="12700">
            <a:miter lim="400000"/>
          </a:ln>
        </p:spPr>
      </p:pic>
      <p:pic>
        <p:nvPicPr>
          <p:cNvPr id="213" name="Bildschirmfoto 2024-03-14 um 19.02.01.png" descr="Bildschirmfoto 2024-03-14 um 19.02.01.png"/>
          <p:cNvPicPr>
            <a:picLocks noChangeAspect="1"/>
          </p:cNvPicPr>
          <p:nvPr/>
        </p:nvPicPr>
        <p:blipFill>
          <a:blip r:embed="rId5"/>
          <a:srcRect l="227" r="227"/>
          <a:stretch/>
        </p:blipFill>
        <p:spPr bwMode="auto">
          <a:xfrm>
            <a:off x="275261" y="3850367"/>
            <a:ext cx="5511802" cy="2724079"/>
          </a:xfrm>
          <a:prstGeom prst="rect">
            <a:avLst/>
          </a:prstGeom>
          <a:ln w="12700">
            <a:miter lim="400000"/>
          </a:ln>
        </p:spPr>
      </p:pic>
      <p:pic>
        <p:nvPicPr>
          <p:cNvPr id="214" name="Bildschirmfoto 2024-02-22 um 12.11.28.png" descr="Bildschirmfoto 2024-02-22 um 12.11.28.png"/>
          <p:cNvPicPr>
            <a:picLocks noChangeAspect="1"/>
          </p:cNvPicPr>
          <p:nvPr/>
        </p:nvPicPr>
        <p:blipFill>
          <a:blip r:embed="rId6"/>
          <a:srcRect r="621" b="715"/>
          <a:stretch/>
        </p:blipFill>
        <p:spPr bwMode="auto">
          <a:xfrm>
            <a:off x="277047" y="3882633"/>
            <a:ext cx="5508362" cy="2719172"/>
          </a:xfrm>
          <a:prstGeom prst="rect">
            <a:avLst/>
          </a:prstGeom>
          <a:ln w="12700">
            <a:miter lim="400000"/>
          </a:ln>
        </p:spPr>
      </p:pic>
      <p:pic>
        <p:nvPicPr>
          <p:cNvPr id="215" name="Bildschirmfoto 2024-02-22 um 12.27.55.png" descr="Bildschirmfoto 2024-02-22 um 12.27.55.png"/>
          <p:cNvPicPr>
            <a:picLocks noChangeAspect="1"/>
          </p:cNvPicPr>
          <p:nvPr/>
        </p:nvPicPr>
        <p:blipFill>
          <a:blip r:embed="rId7"/>
          <a:srcRect l="144" t="603" r="737" b="1376"/>
          <a:stretch/>
        </p:blipFill>
        <p:spPr bwMode="auto">
          <a:xfrm>
            <a:off x="277047" y="3881840"/>
            <a:ext cx="5508073" cy="272041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6" name="Bildschirmfoto 2024-02-21 um 19.54.41.png" descr="Bildschirmfoto 2024-02-21 um 19.54.41.png"/>
          <p:cNvPicPr>
            <a:picLocks noChangeAspect="1"/>
          </p:cNvPicPr>
          <p:nvPr/>
        </p:nvPicPr>
        <p:blipFill>
          <a:blip r:embed="rId8"/>
          <a:srcRect l="199" t="425" r="762" b="1191"/>
          <a:stretch/>
        </p:blipFill>
        <p:spPr bwMode="auto">
          <a:xfrm>
            <a:off x="274666" y="3852946"/>
            <a:ext cx="5512834" cy="2719156"/>
          </a:xfrm>
          <a:prstGeom prst="rect">
            <a:avLst/>
          </a:prstGeom>
          <a:ln w="12700">
            <a:miter lim="400000"/>
          </a:ln>
        </p:spPr>
      </p:pic>
      <p:pic>
        <p:nvPicPr>
          <p:cNvPr id="217" name="Bildschirmfoto 2024-02-21 um 18.26.51.png" descr="Bildschirmfoto 2024-02-21 um 18.26.51.png"/>
          <p:cNvPicPr>
            <a:picLocks noChangeAspect="1"/>
          </p:cNvPicPr>
          <p:nvPr/>
        </p:nvPicPr>
        <p:blipFill>
          <a:blip r:embed="rId9"/>
          <a:srcRect l="503" t="811" r="503"/>
          <a:stretch/>
        </p:blipFill>
        <p:spPr bwMode="auto">
          <a:xfrm>
            <a:off x="253818" y="3852946"/>
            <a:ext cx="5511433" cy="2719033"/>
          </a:xfrm>
          <a:prstGeom prst="rect">
            <a:avLst/>
          </a:prstGeom>
          <a:ln w="12700">
            <a:miter lim="400000"/>
          </a:ln>
        </p:spPr>
      </p:pic>
      <p:pic>
        <p:nvPicPr>
          <p:cNvPr id="218" name="Bildschirmfoto 2024-02-22 um 13.06.33.png" descr="Bildschirmfoto 2024-02-22 um 13.06.33.png"/>
          <p:cNvPicPr>
            <a:picLocks noChangeAspect="1"/>
          </p:cNvPicPr>
          <p:nvPr/>
        </p:nvPicPr>
        <p:blipFill>
          <a:blip r:embed="rId10"/>
          <a:srcRect l="423" t="776" r="423" b="775"/>
          <a:stretch/>
        </p:blipFill>
        <p:spPr bwMode="auto">
          <a:xfrm>
            <a:off x="275062" y="3852946"/>
            <a:ext cx="5512001" cy="2719112"/>
          </a:xfrm>
          <a:prstGeom prst="rect">
            <a:avLst/>
          </a:prstGeom>
          <a:ln w="12700">
            <a:miter lim="400000"/>
          </a:ln>
        </p:spPr>
      </p:pic>
      <p:pic>
        <p:nvPicPr>
          <p:cNvPr id="219" name="Bildschirmfoto 2024-02-22 um 12.50.29.png" descr="Bildschirmfoto 2024-02-22 um 12.50.29.png"/>
          <p:cNvPicPr>
            <a:picLocks noChangeAspect="1"/>
          </p:cNvPicPr>
          <p:nvPr/>
        </p:nvPicPr>
        <p:blipFill>
          <a:blip r:embed="rId11"/>
          <a:srcRect t="712" r="475" b="712"/>
          <a:stretch/>
        </p:blipFill>
        <p:spPr bwMode="auto">
          <a:xfrm>
            <a:off x="277047" y="3882633"/>
            <a:ext cx="5508200" cy="271919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0" name="Bildschirmfoto 2024-02-21 um 19.01.46.png" descr="Bildschirmfoto 2024-02-21 um 19.01.46.png"/>
          <p:cNvPicPr>
            <a:picLocks noChangeAspect="1"/>
          </p:cNvPicPr>
          <p:nvPr/>
        </p:nvPicPr>
        <p:blipFill>
          <a:blip r:embed="rId12"/>
          <a:srcRect l="617" t="890" r="617" b="890"/>
          <a:stretch/>
        </p:blipFill>
        <p:spPr bwMode="auto">
          <a:xfrm>
            <a:off x="275062" y="3882633"/>
            <a:ext cx="5512357" cy="2719043"/>
          </a:xfrm>
          <a:prstGeom prst="rect">
            <a:avLst/>
          </a:prstGeom>
          <a:ln w="12700">
            <a:miter lim="400000"/>
          </a:ln>
        </p:spPr>
      </p:pic>
      <p:pic>
        <p:nvPicPr>
          <p:cNvPr id="221" name="Bildschirmfoto 2024-02-22 um 12.18.16.png" descr="Bildschirmfoto 2024-02-22 um 12.18.16.png"/>
          <p:cNvPicPr>
            <a:picLocks noChangeAspect="1"/>
          </p:cNvPicPr>
          <p:nvPr/>
        </p:nvPicPr>
        <p:blipFill>
          <a:blip r:embed="rId13"/>
          <a:srcRect l="320" t="1262" r="319" b="1262"/>
          <a:stretch/>
        </p:blipFill>
        <p:spPr bwMode="auto">
          <a:xfrm>
            <a:off x="253422" y="3852946"/>
            <a:ext cx="5512130" cy="271889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2" name="Bildschirmfoto 2024-02-21 um 19.44.24.png" descr="Bildschirmfoto 2024-02-21 um 19.44.24.png"/>
          <p:cNvPicPr>
            <a:picLocks noChangeAspect="1"/>
          </p:cNvPicPr>
          <p:nvPr/>
        </p:nvPicPr>
        <p:blipFill>
          <a:blip r:embed="rId14"/>
          <a:srcRect l="515" t="388" r="515" b="1335"/>
          <a:stretch/>
        </p:blipFill>
        <p:spPr bwMode="auto">
          <a:xfrm>
            <a:off x="255406" y="3852153"/>
            <a:ext cx="5508311" cy="272049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27" name="Gruppieren"/>
          <p:cNvGrpSpPr>
            <a:grpSpLocks noGrp="1" noUngrp="1" noRot="1" noMove="1" noResize="1"/>
          </p:cNvGrpSpPr>
          <p:nvPr/>
        </p:nvGrpSpPr>
        <p:grpSpPr bwMode="auto">
          <a:xfrm>
            <a:off x="255796" y="11053795"/>
            <a:ext cx="5558249" cy="2374455"/>
            <a:chOff x="0" y="0"/>
            <a:chExt cx="5558247" cy="2374454"/>
          </a:xfrm>
        </p:grpSpPr>
        <p:sp>
          <p:nvSpPr>
            <p:cNvPr id="223" name="Rechteck"/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-1" y="-1"/>
              <a:ext cx="5558249" cy="2374456"/>
            </a:xfrm>
            <a:prstGeom prst="rect">
              <a:avLst/>
            </a:prstGeom>
            <a:solidFill>
              <a:srgbClr val="D5D5D5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>
              <a:outerShdw blurRad="50800" dist="63500" dir="2700000" rotWithShape="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 defTabSz="825500">
                <a:lnSpc>
                  <a:spcPct val="100000"/>
                </a:lnSpc>
                <a:spcBef>
                  <a:spcPts val="0"/>
                </a:spcBef>
                <a:defRPr sz="30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</a:defRPr>
              </a:pPr>
              <a:endParaRPr/>
            </a:p>
          </p:txBody>
        </p:sp>
        <p:grpSp>
          <p:nvGrpSpPr>
            <p:cNvPr id="226" name="ein anderer Bruchteil"/>
            <p:cNvGrpSpPr>
              <a:grpSpLocks noGrp="1" noUngrp="1" noRot="1" noMove="1" noResize="1"/>
            </p:cNvGrpSpPr>
            <p:nvPr/>
          </p:nvGrpSpPr>
          <p:grpSpPr bwMode="auto">
            <a:xfrm>
              <a:off x="878568" y="491102"/>
              <a:ext cx="3801111" cy="1392251"/>
              <a:chOff x="0" y="0"/>
              <a:chExt cx="3801110" cy="1392249"/>
            </a:xfrm>
          </p:grpSpPr>
          <p:sp>
            <p:nvSpPr>
              <p:cNvPr id="224" name="Rechteck"/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-1" y="0"/>
                <a:ext cx="3801112" cy="1392250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 defTabSz="2438338">
                  <a:defRPr sz="4000">
                    <a:latin typeface="Calibri"/>
                    <a:ea typeface="Calibri"/>
                    <a:cs typeface="Calibri"/>
                  </a:defRPr>
                </a:pPr>
                <a:endParaRPr/>
              </a:p>
            </p:txBody>
          </p:sp>
          <p:sp>
            <p:nvSpPr>
              <p:cNvPr id="225" name="ein anderer Anteil"/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12699" y="117292"/>
                <a:ext cx="3775712" cy="115766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spAutoFit/>
              </a:bodyPr>
              <a:lstStyle>
                <a:lvl1pPr algn="ctr" defTabSz="2438338">
                  <a:defRPr sz="4000">
                    <a:latin typeface="Calibri"/>
                    <a:ea typeface="Calibri"/>
                    <a:cs typeface="Calibri"/>
                  </a:defRPr>
                </a:lvl1pPr>
              </a:lstStyle>
              <a:p>
                <a:pPr>
                  <a:defRPr/>
                </a:pPr>
                <a:r>
                  <a:t>ein anderer Anteil</a:t>
                </a: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>
        <a:prstGeom prst="rect">
          <a:avLst/>
        </a:prstGeom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</a:spPr>
      <a:bodyPr/>
      <a:lstStyle/>
      <a:style>
        <a:lnRef idx="0">
          <a:srgbClr val="000000"/>
        </a:lnRef>
        <a:fillRef idx="0">
          <a:srgbClr val="000000"/>
        </a:fillRef>
        <a:effectRef idx="0">
          <a:srgbClr val="000000"/>
        </a:effectRef>
        <a:fontRef idx="none"/>
      </a:style>
    </a:spDef>
    <a:lnDef>
      <a:spPr bwMode="auto">
        <a:prstGeom prst="rect">
          <a:avLst/>
        </a:prstGeom>
        <a:noFill/>
        <a:ln w="25400" cap="flat">
          <a:solidFill>
            <a:schemeClr val="accent1"/>
          </a:solidFill>
          <a:prstDash val="solid"/>
          <a:round/>
        </a:ln>
      </a:spPr>
      <a:bodyPr/>
      <a:lstStyle/>
      <a:style>
        <a:lnRef idx="0">
          <a:srgbClr val="000000"/>
        </a:lnRef>
        <a:fillRef idx="0">
          <a:srgbClr val="000000"/>
        </a:fillRef>
        <a:effectRef idx="0">
          <a:srgbClr val="000000"/>
        </a:effectRef>
        <a:fontRef idx="none"/>
      </a:style>
    </a:lnDef>
    <a:txDef>
      <a:spPr bwMode="auto">
        <a:prstGeom prst="rect">
          <a:avLst/>
        </a:prstGeom>
        <a:noFill/>
        <a:ln w="12700" cap="flat">
          <a:noFill/>
          <a:miter lim="400000"/>
        </a:ln>
      </a:spPr>
      <a:bodyPr/>
      <a:lstStyle/>
      <a:style>
        <a:lnRef idx="0">
          <a:srgbClr val="000000"/>
        </a:lnRef>
        <a:fillRef idx="0">
          <a:srgbClr val="000000"/>
        </a:fillRef>
        <a:effectRef idx="0">
          <a:srgbClr val="00000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>
        <a:prstGeom prst="rect">
          <a:avLst/>
        </a:prstGeom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</a:spPr>
      <a:bodyPr/>
      <a:lstStyle/>
      <a:style>
        <a:lnRef idx="0">
          <a:srgbClr val="000000"/>
        </a:lnRef>
        <a:fillRef idx="0">
          <a:srgbClr val="000000"/>
        </a:fillRef>
        <a:effectRef idx="0">
          <a:srgbClr val="000000"/>
        </a:effectRef>
        <a:fontRef idx="none"/>
      </a:style>
    </a:spDef>
    <a:lnDef>
      <a:spPr bwMode="auto">
        <a:prstGeom prst="rect">
          <a:avLst/>
        </a:prstGeom>
        <a:noFill/>
        <a:ln w="25400" cap="flat">
          <a:solidFill>
            <a:schemeClr val="accent1"/>
          </a:solidFill>
          <a:prstDash val="solid"/>
          <a:round/>
        </a:ln>
      </a:spPr>
      <a:bodyPr/>
      <a:lstStyle/>
      <a:style>
        <a:lnRef idx="0">
          <a:srgbClr val="000000"/>
        </a:lnRef>
        <a:fillRef idx="0">
          <a:srgbClr val="000000"/>
        </a:fillRef>
        <a:effectRef idx="0">
          <a:srgbClr val="000000"/>
        </a:effectRef>
        <a:fontRef idx="none"/>
      </a:style>
    </a:lnDef>
    <a:txDef>
      <a:spPr bwMode="auto">
        <a:prstGeom prst="rect">
          <a:avLst/>
        </a:prstGeom>
        <a:noFill/>
        <a:ln w="12700" cap="flat">
          <a:noFill/>
          <a:miter lim="400000"/>
        </a:ln>
      </a:spPr>
      <a:bodyPr/>
      <a:lstStyle/>
      <a:style>
        <a:lnRef idx="0">
          <a:srgbClr val="000000"/>
        </a:lnRef>
        <a:fillRef idx="0">
          <a:srgbClr val="000000"/>
        </a:fillRef>
        <a:effectRef idx="0">
          <a:srgbClr val="00000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</Words>
  <Application>Microsoft Office PowerPoint</Application>
  <DocSecurity>0</DocSecurity>
  <PresentationFormat>Benutzerdefiniert</PresentationFormat>
  <Paragraphs>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Helvetica Neue</vt:lpstr>
      <vt:lpstr>Helvetica Neue Medium</vt:lpstr>
      <vt:lpstr>21_BasicWhite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Zorana Miletic</dc:creator>
  <cp:keywords/>
  <dc:description/>
  <cp:lastModifiedBy>Zorana Miletic</cp:lastModifiedBy>
  <cp:revision>2</cp:revision>
  <dcterms:modified xsi:type="dcterms:W3CDTF">2024-08-16T10:22:06Z</dcterms:modified>
  <cp:category/>
  <dc:identifier/>
  <cp:contentStatus/>
  <dc:language/>
  <cp:version/>
</cp:coreProperties>
</file>