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</a:defRPr>
    </a:defPPr>
    <a:lvl1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1pPr>
    <a:lvl2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2pPr>
    <a:lvl3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3pPr>
    <a:lvl4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4pPr>
    <a:lvl5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5pPr>
    <a:lvl6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6pPr>
    <a:lvl7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7pPr>
    <a:lvl8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8pPr>
    <a:lvl9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j-lt"/>
        <a:ea typeface="+mj-ea"/>
        <a:cs typeface="+mj-cs"/>
      </a:defRPr>
    </a:lvl9pPr>
  </p:defaultTextStyle>
  <p:extLst>
    <p:ext uri="{EFAFB233-063F-42B5-8137-9DF3F51BA10A}">
      <p15:sldGuideLst xmlns:p15="http://schemas.microsoft.com/office/powerpoint/2012/main">
        <p15:guide id="1" pos="7680">
          <p15:clr>
            <a:srgbClr val="A4A3A4"/>
          </p15:clr>
        </p15:guide>
        <p15:guide id="2" orient="horz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285" y="45"/>
      </p:cViewPr>
      <p:guideLst>
        <p:guide pos="7680"/>
        <p:guide orient="horz"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79" name="Shape 179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29" name="Shape 229"/>
          <p:cNvSpPr>
            <a:spLocks noGrp="1"/>
          </p:cNvSpPr>
          <p:nvPr>
            <p:ph type="body" sz="quarter" idx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1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9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100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01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Agenda-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Agenda-Titel</a:t>
            </a:r>
          </a:p>
        </p:txBody>
      </p:sp>
      <p:sp>
        <p:nvSpPr>
          <p:cNvPr id="109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Agenda-Untertitel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10" name="Textebene 1…"/>
          <p:cNvSpPr txBox="1">
            <a:spLocks noGrp="1"/>
          </p:cNvSpPr>
          <p:nvPr>
            <p:ph type="body" idx="21" hasCustomPrompt="1"/>
          </p:nvPr>
        </p:nvSpPr>
        <p:spPr bwMode="auto"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pPr>
              <a:defRPr/>
            </a:pPr>
            <a:r>
              <a:t>Agendathemen</a:t>
            </a:r>
          </a:p>
        </p:txBody>
      </p:sp>
      <p:sp>
        <p:nvSpPr>
          <p:cNvPr id="111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ufstell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8" name="Textebene 1…"/>
          <p:cNvSpPr txBox="1">
            <a:spLocks noGrp="1"/>
          </p:cNvSpPr>
          <p:nvPr>
            <p:ph type="body" sz="half" idx="1" hasCustomPrompt="1"/>
          </p:nvPr>
        </p:nvSpPr>
        <p:spPr bwMode="auto">
          <a:xfrm>
            <a:off x="1206500" y="4920842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5pPr>
          </a:lstStyle>
          <a:p>
            <a:pPr>
              <a:defRPr/>
            </a:pPr>
            <a:r>
              <a:t>Aufstellung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19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akt (groß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6" name="Textebene 1…"/>
          <p:cNvSpPr txBox="1">
            <a:spLocks noGrp="1"/>
          </p:cNvSpPr>
          <p:nvPr>
            <p:ph type="body" idx="1" hasCustomPrompt="1"/>
          </p:nvPr>
        </p:nvSpPr>
        <p:spPr bwMode="auto"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pPr>
              <a:defRPr/>
            </a:pPr>
            <a:r>
              <a:t>100 %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27" name="Fakten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Fakten</a:t>
            </a:r>
          </a:p>
        </p:txBody>
      </p:sp>
      <p:sp>
        <p:nvSpPr>
          <p:cNvPr id="128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Zita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Quellenangabe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36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</a:defRPr>
            </a:lvl1pPr>
          </a:lstStyle>
          <a:p>
            <a:pPr>
              <a:defRPr/>
            </a:pPr>
            <a:r>
              <a:t>„Bemerkenswert“</a:t>
            </a:r>
          </a:p>
        </p:txBody>
      </p:sp>
      <p:sp>
        <p:nvSpPr>
          <p:cNvPr id="137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 - 3 Stüc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 bwMode="auto"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5" name="Schüssel mit Lachsfrikadellen, Salat und Hummus "/>
          <p:cNvSpPr>
            <a:spLocks noGrp="1"/>
          </p:cNvSpPr>
          <p:nvPr>
            <p:ph type="pic" sz="half" idx="22"/>
          </p:nvPr>
        </p:nvSpPr>
        <p:spPr bwMode="auto"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 bwMode="auto"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7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" name="Salatschüssel mit gebratenem Reis, gekochten Eiern und Stäbchen"/>
          <p:cNvSpPr>
            <a:spLocks noGrp="1"/>
          </p:cNvSpPr>
          <p:nvPr>
            <p:ph type="pic" idx="21"/>
          </p:nvPr>
        </p:nvSpPr>
        <p:spPr bwMode="auto"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5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9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3949005" y="10609397"/>
            <a:ext cx="16478252" cy="477735"/>
          </a:xfrm>
          <a:prstGeom prst="rect">
            <a:avLst/>
          </a:prstGeom>
        </p:spPr>
        <p:txBody>
          <a:bodyPr lIns="34289" tIns="34289" rIns="34289" bIns="34289" numCol="1" spcCol="38100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sz="2800" b="1"/>
            </a:lvl1pPr>
            <a:lvl2pPr marL="965200" indent="-355600" defTabSz="726440">
              <a:lnSpc>
                <a:spcPct val="100000"/>
              </a:lnSpc>
              <a:spcBef>
                <a:spcPts val="0"/>
              </a:spcBef>
              <a:defRPr sz="2800" b="1"/>
            </a:lvl2pPr>
            <a:lvl3pPr marL="1574800" indent="-355600" defTabSz="726440">
              <a:lnSpc>
                <a:spcPct val="100000"/>
              </a:lnSpc>
              <a:spcBef>
                <a:spcPts val="0"/>
              </a:spcBef>
              <a:defRPr sz="2800" b="1"/>
            </a:lvl3pPr>
            <a:lvl4pPr marL="2184400" indent="-355600" defTabSz="726440">
              <a:lnSpc>
                <a:spcPct val="100000"/>
              </a:lnSpc>
              <a:spcBef>
                <a:spcPts val="0"/>
              </a:spcBef>
              <a:defRPr sz="2800" b="1"/>
            </a:lvl4pPr>
            <a:lvl5pPr marL="2794000" indent="-355600" defTabSz="726440">
              <a:lnSpc>
                <a:spcPct val="100000"/>
              </a:lnSpc>
              <a:spcBef>
                <a:spcPts val="0"/>
              </a:spcBef>
              <a:defRPr sz="28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70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3952871" y="3645741"/>
            <a:ext cx="16478256" cy="3486152"/>
          </a:xfrm>
          <a:prstGeom prst="rect">
            <a:avLst/>
          </a:prstGeom>
        </p:spPr>
        <p:txBody>
          <a:bodyPr lIns="38100" tIns="38100" rIns="38100" bIns="38100" anchor="b"/>
          <a:lstStyle>
            <a:lvl1pPr defTabSz="2438338">
              <a:defRPr sz="11400" spc="-228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171" name="Textebene 1…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3949005" y="7131893"/>
            <a:ext cx="16478254" cy="1428752"/>
          </a:xfrm>
          <a:prstGeom prst="rect">
            <a:avLst/>
          </a:prstGeom>
        </p:spPr>
        <p:txBody>
          <a:bodyPr lIns="38100" tIns="38100" rIns="38100" bIns="38100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2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172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29884" y="11507089"/>
            <a:ext cx="314860" cy="299112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 bwMode="auto">
          <a:xfrm>
            <a:off x="-1155699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1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23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22" hasCustomPrompt="1"/>
          </p:nvPr>
        </p:nvSpPr>
        <p:spPr bwMode="auto"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 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Schüssel mit Lachsfrikadellen, Salat und Hummus"/>
          <p:cNvSpPr>
            <a:spLocks noGrp="1"/>
          </p:cNvSpPr>
          <p:nvPr>
            <p:ph type="pic" idx="21"/>
          </p:nvPr>
        </p:nvSpPr>
        <p:spPr bwMode="auto"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34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35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43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21" hasCustomPrompt="1"/>
          </p:nvPr>
        </p:nvSpPr>
        <p:spPr bwMode="auto"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 bwMode="auto"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Livevideo – kle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72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7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7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Livevideo – groß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82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8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8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bschnit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Titel des Abschnitts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1">
                <a:latin typeface="Helvetica Neue Medium"/>
                <a:ea typeface="Helvetica Neue Medium"/>
                <a:cs typeface="Helvetica Neue Medium"/>
              </a:defRPr>
            </a:lvl1pPr>
          </a:lstStyle>
          <a:p>
            <a:pPr>
              <a:defRPr/>
            </a:pPr>
            <a:r>
              <a:t>Titel des Abschnitts</a:t>
            </a:r>
          </a:p>
        </p:txBody>
      </p:sp>
      <p:sp>
        <p:nvSpPr>
          <p:cNvPr id="92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ebene 1…"/>
          <p:cNvSpPr txBox="1">
            <a:spLocks noGrp="1"/>
          </p:cNvSpPr>
          <p:nvPr>
            <p:ph type="body" idx="1" hasCustomPrompt="1"/>
          </p:nvPr>
        </p:nvSpPr>
        <p:spPr bwMode="auto"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numCol="2" spcCol="1098550">
            <a:normAutofit/>
          </a:bodyPr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3" name="Titeltext"/>
          <p:cNvSpPr txBox="1">
            <a:spLocks noGrp="1"/>
          </p:cNvSpPr>
          <p:nvPr>
            <p:ph type="title"/>
          </p:nvPr>
        </p:nvSpPr>
        <p:spPr bwMode="auto"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/>
          <a:p>
            <a:pPr>
              <a:defRPr/>
            </a:pPr>
            <a:r>
              <a:t>Titeltext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1pPr>
      <a:lvl2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2pPr>
      <a:lvl3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3pPr>
      <a:lvl4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4pPr>
      <a:lvl5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5pPr>
      <a:lvl6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6pPr>
      <a:lvl7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7pPr>
      <a:lvl8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8pPr>
      <a:lvl9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j-lt"/>
          <a:ea typeface="+mj-ea"/>
          <a:cs typeface="+mj-cs"/>
        </a:defRPr>
      </a:lvl9pPr>
    </p:titleStyle>
    <p:bodyStyle>
      <a:lvl1pPr marL="6096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1pPr>
      <a:lvl2pPr marL="12192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2pPr>
      <a:lvl3pPr marL="18288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3pPr>
      <a:lvl4pPr marL="24384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4pPr>
      <a:lvl5pPr marL="30480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5pPr>
      <a:lvl6pPr marL="36576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6pPr>
      <a:lvl7pPr marL="42672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7pPr>
      <a:lvl8pPr marL="48768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8pPr>
      <a:lvl9pPr marL="54864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j-lt"/>
          <a:ea typeface="+mj-ea"/>
          <a:cs typeface="+mj-cs"/>
        </a:defRPr>
      </a:lvl9pPr>
    </p:bodyStyle>
    <p:otherStyle>
      <a:lvl1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1pPr>
      <a:lvl2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2pPr>
      <a:lvl3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3pPr>
      <a:lvl4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4pPr>
      <a:lvl5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5pPr>
      <a:lvl6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6pPr>
      <a:lvl7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7pPr>
      <a:lvl8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03" name="Gruppieren"/>
          <p:cNvGrpSpPr>
            <a:grpSpLocks noGrp="1" noUngrp="1" noRot="1" noMove="1" noResize="1"/>
          </p:cNvGrpSpPr>
          <p:nvPr/>
        </p:nvGrpSpPr>
        <p:grpSpPr bwMode="auto">
          <a:xfrm>
            <a:off x="6318305" y="171755"/>
            <a:ext cx="17766625" cy="13372489"/>
            <a:chOff x="0" y="0"/>
            <a:chExt cx="17766624" cy="13372487"/>
          </a:xfrm>
        </p:grpSpPr>
        <p:grpSp>
          <p:nvGrpSpPr>
            <p:cNvPr id="196" name="Gruppieren"/>
            <p:cNvGrpSpPr>
              <a:grpSpLocks noGrp="1" noUngrp="1" noRot="1" noMove="1" noResize="1"/>
            </p:cNvGrpSpPr>
            <p:nvPr/>
          </p:nvGrpSpPr>
          <p:grpSpPr bwMode="auto">
            <a:xfrm>
              <a:off x="242189" y="1778687"/>
              <a:ext cx="17434132" cy="11509437"/>
              <a:chOff x="0" y="0"/>
              <a:chExt cx="17434130" cy="11509434"/>
            </a:xfrm>
          </p:grpSpPr>
          <p:grpSp>
            <p:nvGrpSpPr>
              <p:cNvPr id="185" name="Gruppieren"/>
              <p:cNvGrpSpPr>
                <a:grpSpLocks noGrp="1" noUngrp="1" noRot="1" noMove="1" noResize="1"/>
              </p:cNvGrpSpPr>
              <p:nvPr/>
            </p:nvGrpSpPr>
            <p:grpSpPr bwMode="auto">
              <a:xfrm>
                <a:off x="5965887" y="-1"/>
                <a:ext cx="5561607" cy="11509436"/>
                <a:chOff x="0" y="0"/>
                <a:chExt cx="5561605" cy="11509434"/>
              </a:xfrm>
            </p:grpSpPr>
            <p:sp>
              <p:nvSpPr>
                <p:cNvPr id="181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2908381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2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-1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3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5816763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4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8725147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</p:grpSp>
          <p:grpSp>
            <p:nvGrpSpPr>
              <p:cNvPr id="190" name="Gruppieren"/>
              <p:cNvGrpSpPr>
                <a:grpSpLocks noGrp="1" noUngrp="1" noRot="1" noMove="1" noResize="1"/>
              </p:cNvGrpSpPr>
              <p:nvPr/>
            </p:nvGrpSpPr>
            <p:grpSpPr bwMode="auto">
              <a:xfrm>
                <a:off x="0" y="-1"/>
                <a:ext cx="5561605" cy="11509436"/>
                <a:chOff x="0" y="0"/>
                <a:chExt cx="5561604" cy="11509434"/>
              </a:xfrm>
            </p:grpSpPr>
            <p:sp>
              <p:nvSpPr>
                <p:cNvPr id="186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0" y="2908381"/>
                  <a:ext cx="5558247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7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0" y="-1"/>
                  <a:ext cx="5558247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8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5816763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9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8725147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</p:grpSp>
          <p:grpSp>
            <p:nvGrpSpPr>
              <p:cNvPr id="195" name="Gruppieren"/>
              <p:cNvGrpSpPr>
                <a:grpSpLocks noGrp="1" noUngrp="1" noRot="1" noMove="1" noResize="1"/>
              </p:cNvGrpSpPr>
              <p:nvPr/>
            </p:nvGrpSpPr>
            <p:grpSpPr bwMode="auto">
              <a:xfrm>
                <a:off x="11872524" y="-1"/>
                <a:ext cx="5561607" cy="11509436"/>
                <a:chOff x="0" y="0"/>
                <a:chExt cx="5561605" cy="11509434"/>
              </a:xfrm>
            </p:grpSpPr>
            <p:sp>
              <p:nvSpPr>
                <p:cNvPr id="191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2908381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2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-1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3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5816763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4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8725147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</p:grpSp>
        </p:grpSp>
        <p:sp>
          <p:nvSpPr>
            <p:cNvPr id="197" name="ein Siebtel"/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1914873" y="504395"/>
              <a:ext cx="2705069" cy="668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spAutoFit/>
            </a:bodyPr>
            <a:lstStyle>
              <a:lvl1pPr defTabSz="2438338">
                <a:defRPr sz="4700" b="1">
                  <a:latin typeface="Calibri"/>
                  <a:ea typeface="Calibri"/>
                  <a:cs typeface="Calibri"/>
                </a:defRPr>
              </a:lvl1pPr>
            </a:lstStyle>
            <a:p>
              <a:pPr>
                <a:defRPr/>
              </a:pPr>
              <a:r>
                <a:t>ein Siebtel</a:t>
              </a:r>
            </a:p>
          </p:txBody>
        </p:sp>
        <p:sp>
          <p:nvSpPr>
            <p:cNvPr id="198" name="ein Achtel"/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7404630" y="504395"/>
              <a:ext cx="3109249" cy="668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spAutoFit/>
            </a:bodyPr>
            <a:lstStyle>
              <a:lvl1pPr defTabSz="2438338">
                <a:defRPr sz="4700" b="1">
                  <a:latin typeface="Calibri"/>
                  <a:ea typeface="Calibri"/>
                  <a:cs typeface="Calibri"/>
                </a:defRPr>
              </a:lvl1pPr>
            </a:lstStyle>
            <a:p>
              <a:pPr>
                <a:defRPr/>
              </a:pPr>
              <a:r>
                <a:t>ein Achtel</a:t>
              </a:r>
            </a:p>
          </p:txBody>
        </p:sp>
        <p:sp>
          <p:nvSpPr>
            <p:cNvPr id="199" name="nicht sicher"/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12408586" y="504395"/>
              <a:ext cx="4825328" cy="668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spAutoFit/>
            </a:bodyPr>
            <a:lstStyle>
              <a:lvl1pPr algn="ctr" defTabSz="2438338">
                <a:defRPr sz="4700" b="1">
                  <a:latin typeface="Calibri"/>
                  <a:ea typeface="Calibri"/>
                  <a:cs typeface="Calibri"/>
                </a:defRPr>
              </a:lvl1pPr>
            </a:lstStyle>
            <a:p>
              <a:pPr>
                <a:defRPr/>
              </a:pPr>
              <a:r>
                <a:t>nicht sicher</a:t>
              </a:r>
            </a:p>
          </p:txBody>
        </p:sp>
        <p:sp>
          <p:nvSpPr>
            <p:cNvPr id="200" name="Linien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0" y="1660945"/>
              <a:ext cx="17766625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/>
              </a:pPr>
              <a:endParaRPr/>
            </a:p>
          </p:txBody>
        </p:sp>
        <p:sp>
          <p:nvSpPr>
            <p:cNvPr id="201" name="Linien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 flipV="1">
              <a:off x="11942196" y="0"/>
              <a:ext cx="3" cy="1337248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/>
              </a:pPr>
              <a:endParaRPr/>
            </a:p>
          </p:txBody>
        </p:sp>
        <p:sp>
          <p:nvSpPr>
            <p:cNvPr id="202" name="Linien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 flipV="1">
              <a:off x="6012285" y="1"/>
              <a:ext cx="3" cy="1337248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/>
              </a:pPr>
              <a:endParaRPr/>
            </a:p>
          </p:txBody>
        </p:sp>
      </p:grpSp>
      <p:sp>
        <p:nvSpPr>
          <p:cNvPr id="204" name="Rechteck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25" y="-41333"/>
            <a:ext cx="6018591" cy="137986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defRPr>
            </a:pPr>
            <a:endParaRPr/>
          </a:p>
        </p:txBody>
      </p:sp>
      <p:grpSp>
        <p:nvGrpSpPr>
          <p:cNvPr id="209" name="Gruppieren"/>
          <p:cNvGrpSpPr>
            <a:grpSpLocks noGrp="1" noUngrp="1" noRot="1" noMove="1" noResize="1"/>
          </p:cNvGrpSpPr>
          <p:nvPr/>
        </p:nvGrpSpPr>
        <p:grpSpPr bwMode="auto">
          <a:xfrm>
            <a:off x="224449" y="3768791"/>
            <a:ext cx="5558249" cy="2937895"/>
            <a:chOff x="0" y="0"/>
            <a:chExt cx="5558247" cy="2937894"/>
          </a:xfrm>
        </p:grpSpPr>
        <p:sp>
          <p:nvSpPr>
            <p:cNvPr id="205" name="Rechteck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-1" y="0"/>
              <a:ext cx="5558249" cy="2937895"/>
            </a:xfrm>
            <a:prstGeom prst="rect">
              <a:avLst/>
            </a:prstGeom>
            <a:solidFill>
              <a:srgbClr val="D5D5D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50800" dist="63500" dir="27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825500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</a:defRPr>
              </a:pPr>
              <a:endParaRPr/>
            </a:p>
          </p:txBody>
        </p:sp>
        <p:grpSp>
          <p:nvGrpSpPr>
            <p:cNvPr id="208" name="Rechteck-Bilder"/>
            <p:cNvGrpSpPr>
              <a:grpSpLocks noGrp="1" noUngrp="1" noRot="1" noMove="1" noResize="1"/>
            </p:cNvGrpSpPr>
            <p:nvPr/>
          </p:nvGrpSpPr>
          <p:grpSpPr bwMode="auto">
            <a:xfrm>
              <a:off x="1077030" y="877413"/>
              <a:ext cx="3404187" cy="1183067"/>
              <a:chOff x="0" y="0"/>
              <a:chExt cx="3404186" cy="1183066"/>
            </a:xfrm>
          </p:grpSpPr>
          <p:sp>
            <p:nvSpPr>
              <p:cNvPr id="206" name="Rechteck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-1" y="-1"/>
                <a:ext cx="3404188" cy="1183068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 defTabSz="2438338">
                  <a:defRPr sz="4000">
                    <a:latin typeface="Calibri"/>
                    <a:ea typeface="Calibri"/>
                    <a:cs typeface="Calibri"/>
                  </a:defRPr>
                </a:pPr>
                <a:endParaRPr/>
              </a:p>
            </p:txBody>
          </p:sp>
          <p:sp>
            <p:nvSpPr>
              <p:cNvPr id="207" name="Rechteck-Bilder"/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12699" y="298341"/>
                <a:ext cx="3378788" cy="58638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spAutoFit/>
              </a:bodyPr>
              <a:lstStyle>
                <a:lvl1pPr algn="ctr" defTabSz="2438338">
                  <a:defRPr sz="4000">
                    <a:latin typeface="Calibri"/>
                    <a:ea typeface="Calibri"/>
                    <a:cs typeface="Calibri"/>
                  </a:defRPr>
                </a:lvl1pPr>
              </a:lstStyle>
              <a:p>
                <a:pPr>
                  <a:defRPr/>
                </a:pPr>
                <a:r>
                  <a:t>Rechteck-Bilder</a:t>
                </a:r>
              </a:p>
            </p:txBody>
          </p:sp>
        </p:grpSp>
      </p:grpSp>
      <p:sp>
        <p:nvSpPr>
          <p:cNvPr id="210" name="Finde Rechtecke:…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57391" y="296223"/>
            <a:ext cx="5547539" cy="3072955"/>
          </a:xfrm>
          <a:prstGeom prst="rect">
            <a:avLst/>
          </a:prstGeom>
          <a:solidFill>
            <a:srgbClr val="D5D5D5"/>
          </a:solidFill>
          <a:ln w="25400">
            <a:solidFill>
              <a:srgbClr val="000000"/>
            </a:solidFill>
            <a:miter lim="400000"/>
          </a:ln>
          <a:effectLst>
            <a:outerShdw blurRad="50800" dist="63500" dir="2700000" rotWithShape="0">
              <a:srgbClr val="000000">
                <a:alpha val="50000"/>
              </a:srgbClr>
            </a:outerShdw>
          </a:effectLst>
        </p:spPr>
        <p:txBody>
          <a:bodyPr lIns="63500" tIns="63500" rIns="63500" bIns="63500" anchor="ctr">
            <a:spAutoFit/>
          </a:bodyPr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4500">
                <a:latin typeface="Calibri"/>
                <a:ea typeface="Calibri"/>
                <a:cs typeface="Calibri"/>
              </a:defRPr>
            </a:pPr>
            <a:r>
              <a:t>Finde Rechtecke: </a:t>
            </a:r>
          </a:p>
          <a:p>
            <a:pPr algn="ctr" defTabSz="825500">
              <a:lnSpc>
                <a:spcPct val="100000"/>
              </a:lnSpc>
              <a:spcBef>
                <a:spcPts val="0"/>
              </a:spcBef>
              <a:defRPr sz="5000">
                <a:latin typeface="Calibri"/>
                <a:ea typeface="Calibri"/>
                <a:cs typeface="Calibri"/>
              </a:defRPr>
            </a:pPr>
            <a:r>
              <a:t>Das Rechteck stellt einen gesuchten Anteil dar.</a:t>
            </a:r>
          </a:p>
        </p:txBody>
      </p:sp>
      <p:pic>
        <p:nvPicPr>
          <p:cNvPr id="211" name="Bildschirmfoto 2024-02-22 um 14.06.33.png" descr="Bildschirmfoto 2024-02-22 um 14.06.33.png"/>
          <p:cNvPicPr>
            <a:picLocks noChangeAspect="1"/>
          </p:cNvPicPr>
          <p:nvPr/>
        </p:nvPicPr>
        <p:blipFill>
          <a:blip r:embed="rId3"/>
          <a:srcRect l="332" r="331" b="1346"/>
          <a:stretch/>
        </p:blipFill>
        <p:spPr bwMode="auto">
          <a:xfrm>
            <a:off x="286968" y="3864352"/>
            <a:ext cx="5488403" cy="274679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Bildschirmfoto 2024-02-21 um 13.56.36.png" descr="Bildschirmfoto 2024-02-21 um 13.56.36.png"/>
          <p:cNvPicPr>
            <a:picLocks noChangeAspect="1"/>
          </p:cNvPicPr>
          <p:nvPr/>
        </p:nvPicPr>
        <p:blipFill>
          <a:blip r:embed="rId4"/>
          <a:srcRect l="355" r="355" b="885"/>
          <a:stretch/>
        </p:blipFill>
        <p:spPr bwMode="auto">
          <a:xfrm>
            <a:off x="257192" y="3877052"/>
            <a:ext cx="5504519" cy="2721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Bildschirmfoto 2024-02-21 um 08.41.30.png" descr="Bildschirmfoto 2024-02-21 um 08.41.30.png"/>
          <p:cNvPicPr>
            <a:picLocks noChangeAspect="1"/>
          </p:cNvPicPr>
          <p:nvPr/>
        </p:nvPicPr>
        <p:blipFill>
          <a:blip r:embed="rId5"/>
          <a:srcRect l="524" t="801" r="524"/>
          <a:stretch/>
        </p:blipFill>
        <p:spPr bwMode="auto">
          <a:xfrm>
            <a:off x="243500" y="3875663"/>
            <a:ext cx="5521489" cy="27241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Bildschirmfoto 2024-02-21 um 14.03.58.png" descr="Bildschirmfoto 2024-02-21 um 14.03.58.png"/>
          <p:cNvPicPr>
            <a:picLocks noChangeAspect="1"/>
          </p:cNvPicPr>
          <p:nvPr/>
        </p:nvPicPr>
        <p:blipFill>
          <a:blip r:embed="rId6"/>
          <a:srcRect l="224" t="215" r="224" b="215"/>
          <a:stretch/>
        </p:blipFill>
        <p:spPr bwMode="auto">
          <a:xfrm>
            <a:off x="271095" y="3880029"/>
            <a:ext cx="5506377" cy="27155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Bildschirmfoto 2024-02-21 um 13.48.07.png" descr="Bildschirmfoto 2024-02-21 um 13.48.07.png"/>
          <p:cNvPicPr>
            <a:picLocks noChangeAspect="1"/>
          </p:cNvPicPr>
          <p:nvPr/>
        </p:nvPicPr>
        <p:blipFill>
          <a:blip r:embed="rId7"/>
          <a:srcRect l="547" t="554" r="546" b="554"/>
          <a:stretch/>
        </p:blipFill>
        <p:spPr bwMode="auto">
          <a:xfrm>
            <a:off x="232797" y="3872488"/>
            <a:ext cx="5524466" cy="273055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Bildschirmfoto 2024-02-20 um 18.07.25.png" descr="Bildschirmfoto 2024-02-20 um 18.07.25.png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270496" y="3875662"/>
            <a:ext cx="5521329" cy="2724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Bildschirmfoto 2024-02-21 um 09.22.59.png" descr="Bildschirmfoto 2024-02-21 um 09.22.59.png"/>
          <p:cNvPicPr>
            <a:picLocks noChangeAspect="1"/>
          </p:cNvPicPr>
          <p:nvPr/>
        </p:nvPicPr>
        <p:blipFill>
          <a:blip r:embed="rId9"/>
          <a:srcRect l="495" t="894" r="495" b="894"/>
          <a:stretch/>
        </p:blipFill>
        <p:spPr bwMode="auto">
          <a:xfrm>
            <a:off x="275855" y="3873679"/>
            <a:ext cx="5510590" cy="2728216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Bildschirmfoto 2024-02-21 um 09.04.15.png" descr="Bildschirmfoto 2024-02-21 um 09.04.15.png"/>
          <p:cNvPicPr>
            <a:picLocks noChangeAspect="1"/>
          </p:cNvPicPr>
          <p:nvPr/>
        </p:nvPicPr>
        <p:blipFill>
          <a:blip r:embed="rId10"/>
          <a:srcRect l="236" t="379" r="236" b="379"/>
          <a:stretch/>
        </p:blipFill>
        <p:spPr bwMode="auto">
          <a:xfrm>
            <a:off x="261558" y="3875663"/>
            <a:ext cx="5495746" cy="272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Bildschirmfoto 2024-02-21 um 09.33.42.png" descr="Bildschirmfoto 2024-02-21 um 09.33.42.png"/>
          <p:cNvPicPr>
            <a:picLocks noChangeAspect="1"/>
          </p:cNvPicPr>
          <p:nvPr/>
        </p:nvPicPr>
        <p:blipFill>
          <a:blip r:embed="rId11"/>
          <a:srcRect l="242" t="574" r="811" b="573"/>
          <a:stretch/>
        </p:blipFill>
        <p:spPr bwMode="auto">
          <a:xfrm>
            <a:off x="254215" y="3896697"/>
            <a:ext cx="5510807" cy="268223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Bildschirmfoto 2024-02-20 um 18.27.58.png" descr="Bildschirmfoto 2024-02-20 um 18.27.58.png"/>
          <p:cNvPicPr>
            <a:picLocks noChangeAspect="1"/>
          </p:cNvPicPr>
          <p:nvPr/>
        </p:nvPicPr>
        <p:blipFill>
          <a:blip r:embed="rId12"/>
          <a:srcRect l="766" t="1182" r="766" b="1182"/>
          <a:stretch/>
        </p:blipFill>
        <p:spPr bwMode="auto">
          <a:xfrm>
            <a:off x="270498" y="3864352"/>
            <a:ext cx="5521376" cy="274688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Bildschirmfoto 2024-02-21 um 14.27.10.png" descr="Bildschirmfoto 2024-02-21 um 14.27.10.png"/>
          <p:cNvPicPr>
            <a:picLocks noChangeAspect="1"/>
          </p:cNvPicPr>
          <p:nvPr/>
        </p:nvPicPr>
        <p:blipFill>
          <a:blip r:embed="rId13"/>
          <a:srcRect r="581" b="862"/>
          <a:stretch/>
        </p:blipFill>
        <p:spPr bwMode="auto">
          <a:xfrm>
            <a:off x="241515" y="3864352"/>
            <a:ext cx="5536026" cy="27469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Bildschirmfoto 2024-02-16 um 18.00.18.png" descr="Bildschirmfoto 2024-02-16 um 18.00.18.png"/>
          <p:cNvPicPr>
            <a:picLocks noChangeAspect="1"/>
          </p:cNvPicPr>
          <p:nvPr/>
        </p:nvPicPr>
        <p:blipFill>
          <a:blip r:embed="rId14"/>
          <a:srcRect l="229" t="441" r="228" b="441"/>
          <a:stretch/>
        </p:blipFill>
        <p:spPr bwMode="auto">
          <a:xfrm>
            <a:off x="270498" y="3875663"/>
            <a:ext cx="5521418" cy="272396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7" name="Gruppieren"/>
          <p:cNvGrpSpPr>
            <a:grpSpLocks noGrp="1" noUngrp="1" noRot="1" noMove="1" noResize="1"/>
          </p:cNvGrpSpPr>
          <p:nvPr/>
        </p:nvGrpSpPr>
        <p:grpSpPr bwMode="auto">
          <a:xfrm>
            <a:off x="255796" y="11053795"/>
            <a:ext cx="5558249" cy="2374455"/>
            <a:chOff x="0" y="0"/>
            <a:chExt cx="5558247" cy="2374454"/>
          </a:xfrm>
        </p:grpSpPr>
        <p:sp>
          <p:nvSpPr>
            <p:cNvPr id="223" name="Rechteck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-1" y="-1"/>
              <a:ext cx="5558249" cy="2374456"/>
            </a:xfrm>
            <a:prstGeom prst="rect">
              <a:avLst/>
            </a:prstGeom>
            <a:solidFill>
              <a:srgbClr val="D5D5D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50800" dist="63500" dir="27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825500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</a:defRPr>
              </a:pPr>
              <a:endParaRPr/>
            </a:p>
          </p:txBody>
        </p:sp>
        <p:grpSp>
          <p:nvGrpSpPr>
            <p:cNvPr id="226" name="ein anderer Bruchteil"/>
            <p:cNvGrpSpPr>
              <a:grpSpLocks noGrp="1" noUngrp="1" noRot="1" noMove="1" noResize="1"/>
            </p:cNvGrpSpPr>
            <p:nvPr/>
          </p:nvGrpSpPr>
          <p:grpSpPr bwMode="auto">
            <a:xfrm>
              <a:off x="878568" y="491102"/>
              <a:ext cx="3801111" cy="1392251"/>
              <a:chOff x="0" y="0"/>
              <a:chExt cx="3801110" cy="1392249"/>
            </a:xfrm>
          </p:grpSpPr>
          <p:sp>
            <p:nvSpPr>
              <p:cNvPr id="224" name="Rechteck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-1" y="0"/>
                <a:ext cx="3801112" cy="1392250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 defTabSz="2438338">
                  <a:defRPr sz="4000">
                    <a:latin typeface="Calibri"/>
                    <a:ea typeface="Calibri"/>
                    <a:cs typeface="Calibri"/>
                  </a:defRPr>
                </a:pPr>
                <a:endParaRPr/>
              </a:p>
            </p:txBody>
          </p:sp>
          <p:sp>
            <p:nvSpPr>
              <p:cNvPr id="225" name="ein anderer Anteil"/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12699" y="117292"/>
                <a:ext cx="3775712" cy="1157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spAutoFit/>
              </a:bodyPr>
              <a:lstStyle>
                <a:lvl1pPr algn="ctr" defTabSz="2438338">
                  <a:defRPr sz="4000">
                    <a:latin typeface="Calibri"/>
                    <a:ea typeface="Calibri"/>
                    <a:cs typeface="Calibri"/>
                  </a:defRPr>
                </a:lvl1pPr>
              </a:lstStyle>
              <a:p>
                <a:pPr>
                  <a:defRPr/>
                </a:pPr>
                <a:r>
                  <a:t>ein anderer Anteil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DocSecurity>0</DocSecurity>
  <PresentationFormat>Benutzerdefiniert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Helvetica Neue</vt:lpstr>
      <vt:lpstr>Helvetica Neue Medium</vt:lpstr>
      <vt:lpstr>21_BasicWhite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Zorana Miletic</dc:creator>
  <cp:keywords/>
  <dc:description/>
  <cp:lastModifiedBy>Zorana Miletic</cp:lastModifiedBy>
  <cp:revision>2</cp:revision>
  <dcterms:modified xsi:type="dcterms:W3CDTF">2024-08-16T10:21:11Z</dcterms:modified>
  <cp:category/>
  <dc:identifier/>
  <cp:contentStatus/>
  <dc:language/>
  <cp:version/>
</cp:coreProperties>
</file>