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1pPr>
    <a:lvl2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2pPr>
    <a:lvl3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3pPr>
    <a:lvl4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4pPr>
    <a:lvl5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5pPr>
    <a:lvl6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6pPr>
    <a:lvl7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7pPr>
    <a:lvl8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8pPr>
    <a:lvl9pPr marL="0" marR="0" indent="0" algn="l" defTabSz="2438337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defRPr sz="4800" b="0" i="0" u="none" strike="noStrike" cap="none" spc="0">
        <a:ln>
          <a:noFill/>
        </a:ln>
        <a:solidFill>
          <a:srgbClr val="000000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680">
          <p15:clr>
            <a:srgbClr val="A4A3A4"/>
          </p15:clr>
        </p15:guide>
        <p15:guide id="2" orient="horz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85" y="45"/>
      </p:cViewPr>
      <p:guideLst>
        <p:guide pos="7680"/>
        <p:guide orient="horz"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227" name="Shape 227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9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10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0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Agenda-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Agenda-Titel</a:t>
            </a:r>
          </a:p>
        </p:txBody>
      </p:sp>
      <p:sp>
        <p:nvSpPr>
          <p:cNvPr id="10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Agenda-Untertitel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0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pPr>
              <a:defRPr/>
            </a:pPr>
            <a:r>
              <a:t>Agendathemen</a:t>
            </a:r>
          </a:p>
        </p:txBody>
      </p:sp>
      <p:sp>
        <p:nvSpPr>
          <p:cNvPr id="111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ufstellu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8" name="Textebene 1…"/>
          <p:cNvSpPr txBox="1">
            <a:spLocks noGrp="1"/>
          </p:cNvSpPr>
          <p:nvPr>
            <p:ph type="body" sz="half" idx="1" hasCustomPrompt="1"/>
          </p:nvPr>
        </p:nvSpPr>
        <p:spPr bwMode="auto">
          <a:xfrm>
            <a:off x="1206500" y="4920842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1">
                <a:latin typeface="Helvetica Neue Medium"/>
                <a:ea typeface="Helvetica Neue Medium"/>
                <a:cs typeface="Helvetica Neue Medium"/>
              </a:defRPr>
            </a:lvl5pPr>
          </a:lstStyle>
          <a:p>
            <a:pPr>
              <a:defRPr/>
            </a:pPr>
            <a:r>
              <a:t>Aufstellung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19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akt (groß)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pPr>
              <a:defRPr/>
            </a:pPr>
            <a:r>
              <a:t>100 %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27" name="Fakten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Fakten</a:t>
            </a:r>
          </a:p>
        </p:txBody>
      </p:sp>
      <p:sp>
        <p:nvSpPr>
          <p:cNvPr id="128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Zita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Quellenangabe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36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„Bemerkenswert“</a:t>
            </a:r>
          </a:p>
        </p:txBody>
      </p:sp>
      <p:sp>
        <p:nvSpPr>
          <p:cNvPr id="13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 - 3 Stüc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 bwMode="auto"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5" name="Schüssel mit Lachsfrikadellen, Salat und Hummus "/>
          <p:cNvSpPr>
            <a:spLocks noGrp="1"/>
          </p:cNvSpPr>
          <p:nvPr>
            <p:ph type="pic" sz="half" idx="22"/>
          </p:nvPr>
        </p:nvSpPr>
        <p:spPr bwMode="auto"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 bwMode="auto"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47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4" name="Salatschüssel mit gebratenem Reis, gekochten Eiern und Stäbchen"/>
          <p:cNvSpPr>
            <a:spLocks noGrp="1"/>
          </p:cNvSpPr>
          <p:nvPr>
            <p:ph type="pic" idx="21"/>
          </p:nvPr>
        </p:nvSpPr>
        <p:spPr bwMode="auto"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15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9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3949005" y="10609397"/>
            <a:ext cx="16478252" cy="477735"/>
          </a:xfrm>
          <a:prstGeom prst="rect">
            <a:avLst/>
          </a:prstGeom>
        </p:spPr>
        <p:txBody>
          <a:bodyPr lIns="34289" tIns="34289" rIns="34289" bIns="34289" numCol="1" spcCol="38100"/>
          <a:lstStyle>
            <a:lvl1pPr marL="0" indent="0" defTabSz="726440">
              <a:lnSpc>
                <a:spcPct val="100000"/>
              </a:lnSpc>
              <a:spcBef>
                <a:spcPts val="0"/>
              </a:spcBef>
              <a:buSzTx/>
              <a:buNone/>
              <a:defRPr sz="2800" b="1"/>
            </a:lvl1pPr>
            <a:lvl2pPr marL="965200" indent="-355600" defTabSz="726440">
              <a:lnSpc>
                <a:spcPct val="100000"/>
              </a:lnSpc>
              <a:spcBef>
                <a:spcPts val="0"/>
              </a:spcBef>
              <a:defRPr sz="2800" b="1"/>
            </a:lvl2pPr>
            <a:lvl3pPr marL="1574800" indent="-355600" defTabSz="726440">
              <a:lnSpc>
                <a:spcPct val="100000"/>
              </a:lnSpc>
              <a:spcBef>
                <a:spcPts val="0"/>
              </a:spcBef>
              <a:defRPr sz="2800" b="1"/>
            </a:lvl3pPr>
            <a:lvl4pPr marL="2184400" indent="-355600" defTabSz="726440">
              <a:lnSpc>
                <a:spcPct val="100000"/>
              </a:lnSpc>
              <a:spcBef>
                <a:spcPts val="0"/>
              </a:spcBef>
              <a:defRPr sz="2800" b="1"/>
            </a:lvl4pPr>
            <a:lvl5pPr marL="2794000" indent="-355600" defTabSz="726440">
              <a:lnSpc>
                <a:spcPct val="100000"/>
              </a:lnSpc>
              <a:spcBef>
                <a:spcPts val="0"/>
              </a:spcBef>
              <a:defRPr sz="28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170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3952871" y="3645741"/>
            <a:ext cx="16478256" cy="3486152"/>
          </a:xfrm>
          <a:prstGeom prst="rect">
            <a:avLst/>
          </a:prstGeom>
        </p:spPr>
        <p:txBody>
          <a:bodyPr lIns="38100" tIns="38100" rIns="38100" bIns="38100" anchor="b"/>
          <a:lstStyle>
            <a:lvl1pPr defTabSz="2438338">
              <a:defRPr sz="11400" spc="-228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171" name="Textebene 1…"/>
          <p:cNvSpPr txBox="1">
            <a:spLocks noGrp="1"/>
          </p:cNvSpPr>
          <p:nvPr>
            <p:ph type="body" sz="quarter" idx="21" hasCustomPrompt="1"/>
          </p:nvPr>
        </p:nvSpPr>
        <p:spPr bwMode="auto">
          <a:xfrm>
            <a:off x="3949005" y="7131893"/>
            <a:ext cx="16478254" cy="1428752"/>
          </a:xfrm>
          <a:prstGeom prst="rect">
            <a:avLst/>
          </a:prstGeom>
        </p:spPr>
        <p:txBody>
          <a:bodyPr lIns="38100" tIns="38100" rIns="38100" bIns="38100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2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17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29884" y="11507089"/>
            <a:ext cx="314859" cy="299112"/>
          </a:xfrm>
          <a:prstGeom prst="rect">
            <a:avLst/>
          </a:prstGeom>
        </p:spPr>
        <p:txBody>
          <a:bodyPr lIns="38100" tIns="38100" rIns="38100" bIns="38100"/>
          <a:lstStyle>
            <a:lvl1pPr>
              <a:defRPr sz="16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 bwMode="auto">
          <a:xfrm>
            <a:off x="-1155699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1"/>
            </a:lvl1pPr>
          </a:lstStyle>
          <a:p>
            <a:pPr>
              <a:defRPr/>
            </a:pPr>
            <a:r>
              <a:t>Titel der Präsentation</a:t>
            </a:r>
          </a:p>
        </p:txBody>
      </p:sp>
      <p:sp>
        <p:nvSpPr>
          <p:cNvPr id="2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pPr>
              <a:defRPr/>
            </a:pPr>
            <a:r>
              <a:t>Autor:in und Datum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22" hasCustomPrompt="1"/>
          </p:nvPr>
        </p:nvSpPr>
        <p:spPr bwMode="auto"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pPr>
              <a:defRPr/>
            </a:pPr>
            <a:r>
              <a:t>Präsentationsuntertitel</a:t>
            </a:r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Foto 2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2" name="Schüssel mit Lachsfrikadellen, Salat und Hummus"/>
          <p:cNvSpPr>
            <a:spLocks noGrp="1"/>
          </p:cNvSpPr>
          <p:nvPr>
            <p:ph type="pic" idx="21"/>
          </p:nvPr>
        </p:nvSpPr>
        <p:spPr bwMode="auto"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3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34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5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 &amp; 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43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21" hasCustomPrompt="1"/>
          </p:nvPr>
        </p:nvSpPr>
        <p:spPr bwMode="auto"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Punk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F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0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 bwMode="auto"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>
              <a:defRPr/>
            </a:pPr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7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7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7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el, Punkte &amp; Livevideo – gro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" name="Textebene 1…"/>
          <p:cNvSpPr txBox="1">
            <a:spLocks noGrp="1"/>
          </p:cNvSpPr>
          <p:nvPr>
            <p:ph type="body" sz="quarter" idx="1" hasCustomPrompt="1"/>
          </p:nvPr>
        </p:nvSpPr>
        <p:spPr bwMode="auto"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pPr>
              <a:defRPr/>
            </a:pPr>
            <a:r>
              <a:t>Folien-Untertitel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82" name="Textebene 1…"/>
          <p:cNvSpPr txBox="1">
            <a:spLocks noGrp="1"/>
          </p:cNvSpPr>
          <p:nvPr>
            <p:ph type="body" sz="half" idx="21" hasCustomPrompt="1"/>
          </p:nvPr>
        </p:nvSpPr>
        <p:spPr bwMode="auto"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>
              <a:defRPr/>
            </a:pPr>
            <a:r>
              <a:t>Text für Folienpunkt</a:t>
            </a:r>
          </a:p>
        </p:txBody>
      </p:sp>
      <p:sp>
        <p:nvSpPr>
          <p:cNvPr id="83" name="Folientitel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Folientitel</a:t>
            </a:r>
          </a:p>
        </p:txBody>
      </p:sp>
      <p:sp>
        <p:nvSpPr>
          <p:cNvPr id="84" name="Foliennummer"/>
          <p:cNvSpPr txBox="1"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Abschnit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Titel des Abschnitts"/>
          <p:cNvSpPr txBox="1">
            <a:spLocks noGrp="1"/>
          </p:cNvSpPr>
          <p:nvPr>
            <p:ph type="title" hasCustomPrompt="1"/>
          </p:nvPr>
        </p:nvSpPr>
        <p:spPr bwMode="auto"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1">
                <a:latin typeface="Helvetica Neue Medium"/>
                <a:ea typeface="Helvetica Neue Medium"/>
                <a:cs typeface="Helvetica Neue Medium"/>
              </a:defRPr>
            </a:lvl1pPr>
          </a:lstStyle>
          <a:p>
            <a:pPr>
              <a:defRPr/>
            </a:pPr>
            <a:r>
              <a:t>Titel des Abschnitts</a:t>
            </a:r>
          </a:p>
        </p:txBody>
      </p:sp>
      <p:sp>
        <p:nvSpPr>
          <p:cNvPr id="92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>
            <a:spLocks noGrp="1"/>
          </p:cNvSpPr>
          <p:nvPr>
            <p:ph type="body" idx="1" hasCustomPrompt="1"/>
          </p:nvPr>
        </p:nvSpPr>
        <p:spPr bwMode="auto"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numCol="2" spcCol="1098550">
            <a:normAutofit/>
          </a:bodyPr>
          <a:lstStyle/>
          <a:p>
            <a:pPr>
              <a:defRPr/>
            </a:pPr>
            <a:r>
              <a:t>Text für Folienpunkt</a:t>
            </a:r>
          </a:p>
          <a:p>
            <a:pPr lvl="1">
              <a:defRPr/>
            </a:pPr>
            <a:endParaRPr/>
          </a:p>
          <a:p>
            <a:pPr lvl="2">
              <a:defRPr/>
            </a:pPr>
            <a:endParaRPr/>
          </a:p>
          <a:p>
            <a:pPr lvl="3">
              <a:defRPr/>
            </a:pPr>
            <a:endParaRPr/>
          </a:p>
          <a:p>
            <a:pPr lvl="4">
              <a:defRPr/>
            </a:pPr>
            <a:endParaRPr/>
          </a:p>
        </p:txBody>
      </p:sp>
      <p:sp>
        <p:nvSpPr>
          <p:cNvPr id="3" name="Titeltext"/>
          <p:cNvSpPr txBox="1">
            <a:spLocks noGrp="1"/>
          </p:cNvSpPr>
          <p:nvPr>
            <p:ph type="title"/>
          </p:nvPr>
        </p:nvSpPr>
        <p:spPr bwMode="auto"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normAutofit/>
          </a:bodyPr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 bwMode="auto"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>
              <a:defRPr/>
            </a:pPr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1pPr>
      <a:lvl2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2pPr>
      <a:lvl3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3pPr>
      <a:lvl4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4pPr>
      <a:lvl5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5pPr>
      <a:lvl6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6pPr>
      <a:lvl7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7pPr>
      <a:lvl8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8pPr>
      <a:lvl9pPr marL="0" marR="0" indent="0" algn="l" defTabSz="2438337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defRPr sz="8500" b="1" i="0" u="none" strike="noStrike" cap="none" spc="-170">
          <a:solidFill>
            <a:srgbClr val="000000"/>
          </a:solidFill>
          <a:latin typeface="+mn-lt"/>
          <a:ea typeface="+mn-ea"/>
          <a:cs typeface="+mn-cs"/>
        </a:defRPr>
      </a:lvl9pPr>
    </p:titleStyle>
    <p:bodyStyle>
      <a:lvl1pPr marL="609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1pPr>
      <a:lvl2pPr marL="1219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2pPr>
      <a:lvl3pPr marL="1828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3pPr>
      <a:lvl4pPr marL="2438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4pPr>
      <a:lvl5pPr marL="30480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5pPr>
      <a:lvl6pPr marL="36576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6pPr>
      <a:lvl7pPr marL="42672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7pPr>
      <a:lvl8pPr marL="48768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8pPr>
      <a:lvl9pPr marL="5486400" marR="0" indent="-609600" algn="l" defTabSz="2438337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defRPr sz="4800" b="0" i="0" u="none" strike="noStrike" cap="none" spc="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lvl1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ctr" defTabSz="584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800" b="0" i="0" u="none" strike="noStrike" cap="none" spc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1" name="ein Viertel"/>
          <p:cNvSpPr txBox="1"/>
          <p:nvPr/>
        </p:nvSpPr>
        <p:spPr bwMode="auto">
          <a:xfrm>
            <a:off x="8233178" y="676151"/>
            <a:ext cx="2705069" cy="668363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ctr">
            <a:spAutoFit/>
          </a:bodyPr>
          <a:lstStyle>
            <a:lvl1pPr defTabSz="2438338">
              <a:defRPr sz="4700" b="1"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r>
              <a:t>ein Viertel</a:t>
            </a:r>
          </a:p>
        </p:txBody>
      </p:sp>
      <p:sp>
        <p:nvSpPr>
          <p:cNvPr id="182" name="ein Sechstel"/>
          <p:cNvSpPr txBox="1"/>
          <p:nvPr/>
        </p:nvSpPr>
        <p:spPr bwMode="auto">
          <a:xfrm>
            <a:off x="13722935" y="676151"/>
            <a:ext cx="3109248" cy="668363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ctr">
            <a:spAutoFit/>
          </a:bodyPr>
          <a:lstStyle>
            <a:lvl1pPr defTabSz="2438338">
              <a:defRPr sz="4700" b="1"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r>
              <a:t>ein Sechstel</a:t>
            </a:r>
          </a:p>
        </p:txBody>
      </p:sp>
      <p:sp>
        <p:nvSpPr>
          <p:cNvPr id="183" name="nicht sicher oder anderer Bruchteil"/>
          <p:cNvSpPr txBox="1"/>
          <p:nvPr/>
        </p:nvSpPr>
        <p:spPr bwMode="auto">
          <a:xfrm>
            <a:off x="18726891" y="676151"/>
            <a:ext cx="4825328" cy="668363"/>
          </a:xfrm>
          <a:prstGeom prst="rect">
            <a:avLst/>
          </a:prstGeom>
          <a:ln w="12700">
            <a:miter lim="400000"/>
          </a:ln>
        </p:spPr>
        <p:txBody>
          <a:bodyPr lIns="38100" tIns="38100" rIns="38100" bIns="38100" anchor="ctr">
            <a:spAutoFit/>
          </a:bodyPr>
          <a:lstStyle>
            <a:lvl1pPr algn="ctr" defTabSz="2438338">
              <a:defRPr sz="4700" b="1">
                <a:latin typeface="Calibri"/>
                <a:ea typeface="Calibri"/>
                <a:cs typeface="Calibri"/>
              </a:defRPr>
            </a:lvl1pPr>
          </a:lstStyle>
          <a:p>
            <a:pPr>
              <a:defRPr/>
            </a:pPr>
            <a:r>
              <a:t>nicht sicher</a:t>
            </a:r>
          </a:p>
        </p:txBody>
      </p:sp>
      <p:grpSp>
        <p:nvGrpSpPr>
          <p:cNvPr id="203" name="Gruppieren"/>
          <p:cNvGrpSpPr>
            <a:grpSpLocks noGrp="1" noUngrp="1" noRot="1" noMove="1" noResize="1"/>
          </p:cNvGrpSpPr>
          <p:nvPr/>
        </p:nvGrpSpPr>
        <p:grpSpPr bwMode="auto">
          <a:xfrm>
            <a:off x="6318305" y="171755"/>
            <a:ext cx="17766625" cy="13372489"/>
            <a:chOff x="0" y="0"/>
            <a:chExt cx="17766624" cy="13372487"/>
          </a:xfrm>
        </p:grpSpPr>
        <p:grpSp>
          <p:nvGrpSpPr>
            <p:cNvPr id="199" name="Gruppieren"/>
            <p:cNvGrpSpPr>
              <a:grpSpLocks noGrp="1" noUngrp="1" noRot="1" noMove="1" noResize="1"/>
            </p:cNvGrpSpPr>
            <p:nvPr/>
          </p:nvGrpSpPr>
          <p:grpSpPr bwMode="auto">
            <a:xfrm>
              <a:off x="242189" y="1778687"/>
              <a:ext cx="17434132" cy="11509437"/>
              <a:chOff x="0" y="0"/>
              <a:chExt cx="17434130" cy="11509434"/>
            </a:xfrm>
          </p:grpSpPr>
          <p:grpSp>
            <p:nvGrpSpPr>
              <p:cNvPr id="188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5965887" y="-1"/>
                <a:ext cx="5561607" cy="11509436"/>
                <a:chOff x="0" y="0"/>
                <a:chExt cx="5561605" cy="11509434"/>
              </a:xfrm>
            </p:grpSpPr>
            <p:sp>
              <p:nvSpPr>
                <p:cNvPr id="18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5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6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87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3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0" y="-1"/>
                <a:ext cx="5561605" cy="11509436"/>
                <a:chOff x="0" y="0"/>
                <a:chExt cx="5561604" cy="11509434"/>
              </a:xfrm>
            </p:grpSpPr>
            <p:sp>
              <p:nvSpPr>
                <p:cNvPr id="189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2908381"/>
                  <a:ext cx="5558247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0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0" y="-1"/>
                  <a:ext cx="5558247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1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2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  <p:grpSp>
            <p:nvGrpSpPr>
              <p:cNvPr id="198" name="Gruppieren"/>
              <p:cNvGrpSpPr>
                <a:grpSpLocks noGrp="1" noUngrp="1" noRot="1" noMove="1" noResize="1"/>
              </p:cNvGrpSpPr>
              <p:nvPr/>
            </p:nvGrpSpPr>
            <p:grpSpPr bwMode="auto">
              <a:xfrm>
                <a:off x="11872524" y="-1"/>
                <a:ext cx="5561607" cy="11509436"/>
                <a:chOff x="0" y="0"/>
                <a:chExt cx="5561605" cy="11509434"/>
              </a:xfrm>
            </p:grpSpPr>
            <p:sp>
              <p:nvSpPr>
                <p:cNvPr id="194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2908381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5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-1" y="-1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6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5816763"/>
                  <a:ext cx="5558249" cy="278429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  <p:sp>
              <p:nvSpPr>
                <p:cNvPr id="197" name="Rechteck"/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 bwMode="auto">
                <a:xfrm>
                  <a:off x="3357" y="8725147"/>
                  <a:ext cx="5558249" cy="2784289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50800" tIns="50800" rIns="50800" bIns="50800" numCol="1" anchor="ctr">
                  <a:noAutofit/>
                </a:bodyPr>
                <a:lstStyle/>
                <a:p>
                  <a:pPr algn="ctr" defTabSz="825500">
                    <a:lnSpc>
                      <a:spcPct val="100000"/>
                    </a:lnSpc>
                    <a:spcBef>
                      <a:spcPts val="0"/>
                    </a:spcBef>
                    <a:defRPr sz="3000">
                      <a:solidFill>
                        <a:srgbClr val="FFFFFF"/>
                      </a:solidFill>
                      <a:latin typeface="Helvetica Neue Medium"/>
                      <a:ea typeface="Helvetica Neue Medium"/>
                      <a:cs typeface="Helvetica Neue Medium"/>
                    </a:defRPr>
                  </a:pPr>
                  <a:endParaRPr/>
                </a:p>
              </p:txBody>
            </p:sp>
          </p:grpSp>
        </p:grpSp>
        <p:sp>
          <p:nvSpPr>
            <p:cNvPr id="200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0" y="1660945"/>
              <a:ext cx="17766625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1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11942196" y="0"/>
              <a:ext cx="3" cy="1337248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  <p:sp>
          <p:nvSpPr>
            <p:cNvPr id="202" name="Lini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 flipV="1">
              <a:off x="6012285" y="1"/>
              <a:ext cx="3" cy="1337248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/>
              </a:pPr>
              <a:endParaRPr/>
            </a:p>
          </p:txBody>
        </p:sp>
      </p:grpSp>
      <p:sp>
        <p:nvSpPr>
          <p:cNvPr id="204" name="Rechteck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5" y="-41333"/>
            <a:ext cx="6018591" cy="137986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3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</a:defRPr>
            </a:pPr>
            <a:endParaRPr/>
          </a:p>
        </p:txBody>
      </p:sp>
      <p:grpSp>
        <p:nvGrpSpPr>
          <p:cNvPr id="209" name="Gruppieren"/>
          <p:cNvGrpSpPr>
            <a:grpSpLocks noGrp="1" noUngrp="1" noRot="1" noMove="1" noResize="1"/>
          </p:cNvGrpSpPr>
          <p:nvPr/>
        </p:nvGrpSpPr>
        <p:grpSpPr bwMode="auto">
          <a:xfrm>
            <a:off x="252037" y="3773182"/>
            <a:ext cx="5558249" cy="2937895"/>
            <a:chOff x="0" y="0"/>
            <a:chExt cx="5558247" cy="2937894"/>
          </a:xfrm>
        </p:grpSpPr>
        <p:sp>
          <p:nvSpPr>
            <p:cNvPr id="205" name="Rechteck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-1" y="-1"/>
              <a:ext cx="5558249" cy="2937896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grpSp>
          <p:nvGrpSpPr>
            <p:cNvPr id="208" name="Rechteck-Bilder"/>
            <p:cNvGrpSpPr>
              <a:grpSpLocks noGrp="1" noUngrp="1" noRot="1" noMove="1" noResize="1"/>
            </p:cNvGrpSpPr>
            <p:nvPr/>
          </p:nvGrpSpPr>
          <p:grpSpPr bwMode="auto">
            <a:xfrm>
              <a:off x="1077030" y="877413"/>
              <a:ext cx="3404187" cy="1183067"/>
              <a:chOff x="0" y="0"/>
              <a:chExt cx="3404186" cy="1183066"/>
            </a:xfrm>
          </p:grpSpPr>
          <p:sp>
            <p:nvSpPr>
              <p:cNvPr id="206" name="Rechteck"/>
              <p:cNvSpPr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-1" y="-1"/>
                <a:ext cx="3404188" cy="1183068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algn="ctr" defTabSz="2438338">
                  <a:defRPr sz="4000">
                    <a:latin typeface="Calibri"/>
                    <a:ea typeface="Calibri"/>
                    <a:cs typeface="Calibri"/>
                  </a:defRPr>
                </a:pPr>
                <a:endParaRPr/>
              </a:p>
            </p:txBody>
          </p:sp>
          <p:sp>
            <p:nvSpPr>
              <p:cNvPr id="207" name="Rechteck-Bilder"/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 bwMode="auto">
              <a:xfrm>
                <a:off x="12699" y="298341"/>
                <a:ext cx="3378788" cy="58638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spAutoFit/>
              </a:bodyPr>
              <a:lstStyle>
                <a:lvl1pPr algn="ctr" defTabSz="2438338">
                  <a:defRPr sz="4000">
                    <a:latin typeface="Calibri"/>
                    <a:ea typeface="Calibri"/>
                    <a:cs typeface="Calibri"/>
                  </a:defRPr>
                </a:lvl1pPr>
              </a:lstStyle>
              <a:p>
                <a:pPr>
                  <a:defRPr/>
                </a:pPr>
                <a:r>
                  <a:t>Rechteck-Bilder</a:t>
                </a:r>
              </a:p>
            </p:txBody>
          </p:sp>
        </p:grpSp>
      </p:grpSp>
      <p:sp>
        <p:nvSpPr>
          <p:cNvPr id="210" name="Finde Rechtecke:…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35751" y="229230"/>
            <a:ext cx="5547539" cy="3072954"/>
          </a:xfrm>
          <a:prstGeom prst="rect">
            <a:avLst/>
          </a:prstGeom>
          <a:solidFill>
            <a:srgbClr val="D5D5D5"/>
          </a:solidFill>
          <a:ln w="25400">
            <a:solidFill>
              <a:srgbClr val="000000"/>
            </a:solidFill>
            <a:miter lim="400000"/>
          </a:ln>
          <a:effectLst>
            <a:outerShdw blurRad="50800" dist="63500" dir="2700000" rotWithShape="0">
              <a:srgbClr val="000000">
                <a:alpha val="50000"/>
              </a:srgbClr>
            </a:outerShdw>
          </a:effectLst>
        </p:spPr>
        <p:txBody>
          <a:bodyPr lIns="63500" tIns="63500" rIns="63500" bIns="6350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  <a:defRPr sz="4500">
                <a:latin typeface="Calibri"/>
                <a:ea typeface="Calibri"/>
                <a:cs typeface="Calibri"/>
              </a:defRPr>
            </a:pPr>
            <a:r>
              <a:t>Finde Rechtecke: </a:t>
            </a:r>
          </a:p>
          <a:p>
            <a:pPr algn="ctr" defTabSz="825500">
              <a:lnSpc>
                <a:spcPct val="100000"/>
              </a:lnSpc>
              <a:spcBef>
                <a:spcPts val="0"/>
              </a:spcBef>
              <a:defRPr sz="5000">
                <a:latin typeface="Calibri"/>
                <a:ea typeface="Calibri"/>
                <a:cs typeface="Calibri"/>
              </a:defRPr>
            </a:pPr>
            <a:r>
              <a:t>Das Rechteck stellt einen gesuchten Anteil dar.</a:t>
            </a:r>
          </a:p>
        </p:txBody>
      </p:sp>
      <p:pic>
        <p:nvPicPr>
          <p:cNvPr id="211" name="Bildschirmfoto 2024-01-05 um 14.08.50.png" descr="Bildschirmfoto 2024-01-05 um 14.08.50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03827" y="3880116"/>
            <a:ext cx="5506119" cy="2724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Bildschirmfoto 2024-01-05 um 14.09.50.png" descr="Bildschirmfoto 2024-01-05 um 14.09.50.png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271511" y="3886301"/>
            <a:ext cx="5512844" cy="27116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Bildschirmfoto 2023-12-22 um 12.27.08.png" descr="Bildschirmfoto 2023-12-22 um 12.27.08.png"/>
          <p:cNvPicPr>
            <a:picLocks noChangeAspect="1"/>
          </p:cNvPicPr>
          <p:nvPr/>
        </p:nvPicPr>
        <p:blipFill>
          <a:blip r:embed="rId5"/>
          <a:srcRect l="143" t="524" r="231" b="522"/>
          <a:stretch/>
        </p:blipFill>
        <p:spPr bwMode="auto">
          <a:xfrm>
            <a:off x="298405" y="3883229"/>
            <a:ext cx="5517065" cy="27178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Bildschirmfoto 2024-01-05 um 14.09.02.png" descr="Bildschirmfoto 2024-01-05 um 14.09.02.png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300468" y="3885313"/>
            <a:ext cx="5512837" cy="271363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Bildschirmfoto 2024-01-05 um 14.09.35.png" descr="Bildschirmfoto 2024-01-05 um 14.09.35.png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303693" y="3880116"/>
            <a:ext cx="5506386" cy="2724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Bildschirmfoto 2023-12-22 um 12.26.47.png" descr="Bildschirmfoto 2023-12-22 um 12.26.47.png"/>
          <p:cNvPicPr>
            <a:picLocks noChangeAspect="1"/>
          </p:cNvPicPr>
          <p:nvPr/>
        </p:nvPicPr>
        <p:blipFill>
          <a:blip r:embed="rId8"/>
          <a:srcRect l="449" t="781" r="448" b="780"/>
          <a:stretch/>
        </p:blipFill>
        <p:spPr bwMode="auto">
          <a:xfrm>
            <a:off x="303366" y="3883229"/>
            <a:ext cx="5507114" cy="271793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Bildschirmfoto 2023-12-22 um 12.27.25.png" descr="Bildschirmfoto 2023-12-22 um 12.27.25.png"/>
          <p:cNvPicPr>
            <a:picLocks noChangeAspect="1"/>
          </p:cNvPicPr>
          <p:nvPr/>
        </p:nvPicPr>
        <p:blipFill>
          <a:blip r:embed="rId9"/>
          <a:srcRect l="150" t="1787" r="554"/>
          <a:stretch/>
        </p:blipFill>
        <p:spPr bwMode="auto">
          <a:xfrm>
            <a:off x="251040" y="3882435"/>
            <a:ext cx="5516924" cy="271925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Bildschirmfoto 2024-01-05 um 14.09.20.png" descr="Bildschirmfoto 2024-01-05 um 14.09.20.png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254713" y="3881499"/>
            <a:ext cx="5509615" cy="27212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Bildschirmfoto 2024-03-15 um 19.20.06.png" descr="Bildschirmfoto 2024-03-15 um 19.20.06.png"/>
          <p:cNvPicPr>
            <a:picLocks noChangeAspect="1"/>
          </p:cNvPicPr>
          <p:nvPr/>
        </p:nvPicPr>
        <p:blipFill>
          <a:blip r:embed="rId11"/>
          <a:srcRect l="339" t="333" r="338" b="731"/>
          <a:stretch/>
        </p:blipFill>
        <p:spPr bwMode="auto">
          <a:xfrm>
            <a:off x="302772" y="3882435"/>
            <a:ext cx="5508277" cy="2719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Bildschirmfoto 2024-01-05 um 14.08.37.png" descr="Bildschirmfoto 2024-01-05 um 14.08.37.png"/>
          <p:cNvPicPr>
            <a:picLocks noChangeAspect="1"/>
          </p:cNvPicPr>
          <p:nvPr/>
        </p:nvPicPr>
        <p:blipFill>
          <a:blip r:embed="rId12"/>
          <a:stretch/>
        </p:blipFill>
        <p:spPr bwMode="auto">
          <a:xfrm>
            <a:off x="316618" y="3860011"/>
            <a:ext cx="5480536" cy="2764236"/>
          </a:xfrm>
          <a:prstGeom prst="rect">
            <a:avLst/>
          </a:prstGeom>
          <a:ln w="12700">
            <a:miter lim="400000"/>
          </a:ln>
        </p:spPr>
      </p:pic>
      <p:pic>
        <p:nvPicPr>
          <p:cNvPr id="221" name="Bildschirmfoto 2024-01-04 um 18.26.36.png" descr="Bildschirmfoto 2024-01-04 um 18.26.36.png"/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 rot="10800000" flipH="1">
            <a:off x="298405" y="3881939"/>
            <a:ext cx="5516961" cy="27203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Bildschirmfoto 2023-12-22 um 12.28.01.png" descr="Bildschirmfoto 2023-12-22 um 12.28.01.png"/>
          <p:cNvPicPr>
            <a:picLocks noChangeAspect="1"/>
          </p:cNvPicPr>
          <p:nvPr/>
        </p:nvPicPr>
        <p:blipFill>
          <a:blip r:embed="rId14"/>
          <a:srcRect l="431" t="911" b="1368"/>
          <a:stretch/>
        </p:blipFill>
        <p:spPr bwMode="auto">
          <a:xfrm>
            <a:off x="299200" y="3886205"/>
            <a:ext cx="5515461" cy="271196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5" name="Gruppieren"/>
          <p:cNvGrpSpPr>
            <a:grpSpLocks noGrp="1" noUngrp="1" noRot="1" noMove="1" noResize="1"/>
          </p:cNvGrpSpPr>
          <p:nvPr/>
        </p:nvGrpSpPr>
        <p:grpSpPr bwMode="auto">
          <a:xfrm>
            <a:off x="255796" y="11053795"/>
            <a:ext cx="5558249" cy="2374455"/>
            <a:chOff x="0" y="0"/>
            <a:chExt cx="5558247" cy="2374454"/>
          </a:xfrm>
        </p:grpSpPr>
        <p:sp>
          <p:nvSpPr>
            <p:cNvPr id="223" name="Gruppieren"/>
            <p:cNvSpPr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0" y="0"/>
              <a:ext cx="5558248" cy="2374455"/>
            </a:xfrm>
            <a:prstGeom prst="rect">
              <a:avLst/>
            </a:prstGeom>
            <a:solidFill>
              <a:srgbClr val="D5D5D5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blurRad="50800" dist="63500" dir="27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</a:defRPr>
              </a:pPr>
              <a:endParaRPr/>
            </a:p>
          </p:txBody>
        </p:sp>
        <p:sp>
          <p:nvSpPr>
            <p:cNvPr id="224" name="ein anderer Anteil"/>
            <p:cNvSpPr txBox="1">
              <a:spLocks noGrp="1" noRot="1" noMove="1" noResize="1" noEditPoints="1" noAdjustHandles="1" noChangeArrowheads="1" noChangeShapeType="1"/>
            </p:cNvSpPr>
            <p:nvPr/>
          </p:nvSpPr>
          <p:spPr bwMode="auto">
            <a:xfrm>
              <a:off x="927271" y="491102"/>
              <a:ext cx="3801108" cy="13922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>
              <a:lvl1pPr algn="ctr" defTabSz="2438339">
                <a:defRPr sz="4000">
                  <a:latin typeface="Calibri"/>
                  <a:ea typeface="Calibri"/>
                  <a:cs typeface="Calibri"/>
                </a:defRPr>
              </a:lvl1pPr>
            </a:lstStyle>
            <a:p>
              <a:pPr>
                <a:defRPr/>
              </a:pPr>
              <a:r>
                <a:t>ein anderer Anteil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spDef>
    <a:lnDef>
      <a:spPr bwMode="auto">
        <a:prstGeom prst="rect">
          <a:avLst/>
        </a:prstGeom>
        <a:noFill/>
        <a:ln w="25400" cap="flat">
          <a:solidFill>
            <a:schemeClr val="accent1"/>
          </a:solidFill>
          <a:prstDash val="solid"/>
          <a:round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rgbClr val="000000"/>
        </a:lnRef>
        <a:fillRef idx="0">
          <a:srgbClr val="000000"/>
        </a:fillRef>
        <a:effectRef idx="0">
          <a:srgbClr val="00000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DocSecurity>0</DocSecurity>
  <PresentationFormat>Benutzerdefiniert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Zorana Miletic</dc:creator>
  <cp:keywords/>
  <dc:description/>
  <cp:lastModifiedBy>Zorana Miletic</cp:lastModifiedBy>
  <cp:revision>2</cp:revision>
  <dcterms:modified xsi:type="dcterms:W3CDTF">2024-08-16T10:20:39Z</dcterms:modified>
  <cp:category/>
  <dc:identifier/>
  <cp:contentStatus/>
  <dc:language/>
  <cp:version/>
</cp:coreProperties>
</file>