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40" r:id="rId2"/>
    <p:sldId id="341" r:id="rId3"/>
    <p:sldId id="343" r:id="rId4"/>
    <p:sldId id="342" r:id="rId5"/>
    <p:sldId id="345" r:id="rId6"/>
    <p:sldId id="346" r:id="rId7"/>
    <p:sldId id="362" r:id="rId8"/>
    <p:sldId id="358" r:id="rId9"/>
    <p:sldId id="326" r:id="rId10"/>
    <p:sldId id="319" r:id="rId11"/>
    <p:sldId id="320" r:id="rId12"/>
    <p:sldId id="347" r:id="rId13"/>
    <p:sldId id="363" r:id="rId14"/>
    <p:sldId id="359" r:id="rId15"/>
    <p:sldId id="364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D87"/>
    <a:srgbClr val="F1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6028"/>
  </p:normalViewPr>
  <p:slideViewPr>
    <p:cSldViewPr snapToGrid="0">
      <p:cViewPr varScale="1">
        <p:scale>
          <a:sx n="111" d="100"/>
          <a:sy n="111" d="100"/>
        </p:scale>
        <p:origin x="216" y="240"/>
      </p:cViewPr>
      <p:guideLst>
        <p:guide orient="horz" pos="2160"/>
        <p:guide pos="312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2F550-54E1-5E41-A704-2109EDE9C8C6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54A9D-447B-5149-B4C0-5170346482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08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3562E-7A96-C05B-BEA0-B83B4022C96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0295B-925E-F1B5-0105-730A7140F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843757-57E0-BB6B-4F49-B37F6DE21C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34C45-B630-BD1C-1BEA-688F277BF9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E8E06EF-E96B-C1EB-3C73-DBF71526BCA1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86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BC888-B1A3-A8FA-EBC3-F29AD75319E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C5B74-D0A3-6C1D-AEEE-6C0C8A838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7BB89D-6D1F-C085-73E8-4E42FDFBBC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CF10-7F45-F881-26C5-0FD28AC80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E8E06EF-E96B-C1EB-3C73-DBF71526BCA1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49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085E6-0355-DF35-574F-F5080193F2D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185045-79C3-E507-B453-89783FBB2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B5FEF-8C50-8D38-478B-77267D3E0D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C5867-FB64-11AE-D334-E76230B25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E8E06EF-E96B-C1EB-3C73-DBF71526BCA1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73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9438C-90E0-D1FA-A697-BB7E3AB22B5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02AA0-23C9-9DF8-6631-5332B9731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4E1DB-64AB-2FB9-7FC5-7A6E62C82B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A9D33-5EC8-DF6D-A9ED-F73EAC82F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E8E06EF-E96B-C1EB-3C73-DBF71526BCA1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72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2AFA-821E-C046-A93B-6025555B0AE0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852-2AF3-5740-865E-583C026F3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2AFA-821E-C046-A93B-6025555B0AE0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852-2AF3-5740-865E-583C026F3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11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2AFA-821E-C046-A93B-6025555B0AE0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852-2AF3-5740-865E-583C026F3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4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2AFA-821E-C046-A93B-6025555B0AE0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852-2AF3-5740-865E-583C026F3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83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2AFA-821E-C046-A93B-6025555B0AE0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852-2AF3-5740-865E-583C026F3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50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2AFA-821E-C046-A93B-6025555B0AE0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852-2AF3-5740-865E-583C026F3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76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2AFA-821E-C046-A93B-6025555B0AE0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852-2AF3-5740-865E-583C026F3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45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2AFA-821E-C046-A93B-6025555B0AE0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852-2AF3-5740-865E-583C026F3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61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2AFA-821E-C046-A93B-6025555B0AE0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852-2AF3-5740-865E-583C026F3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49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2AFA-821E-C046-A93B-6025555B0AE0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852-2AF3-5740-865E-583C026F3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86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2AFA-821E-C046-A93B-6025555B0AE0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852-2AF3-5740-865E-583C026F3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50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2AFA-821E-C046-A93B-6025555B0AE0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5F852-2AF3-5740-865E-583C026F3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61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image" Target="../media/image7.emf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17" Type="http://schemas.openxmlformats.org/officeDocument/2006/relationships/image" Target="../media/image16.emf"/><Relationship Id="rId2" Type="http://schemas.openxmlformats.org/officeDocument/2006/relationships/image" Target="../media/image6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5" Type="http://schemas.openxmlformats.org/officeDocument/2006/relationships/image" Target="../media/image14.emf"/><Relationship Id="rId10" Type="http://schemas.openxmlformats.org/officeDocument/2006/relationships/image" Target="../media/image2.png"/><Relationship Id="rId4" Type="http://schemas.openxmlformats.org/officeDocument/2006/relationships/image" Target="../media/image8.emf"/><Relationship Id="rId9" Type="http://schemas.openxmlformats.org/officeDocument/2006/relationships/image" Target="../media/image11.png"/><Relationship Id="rId1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0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5.png"/><Relationship Id="rId5" Type="http://schemas.openxmlformats.org/officeDocument/2006/relationships/image" Target="../media/image18.emf"/><Relationship Id="rId10" Type="http://schemas.openxmlformats.org/officeDocument/2006/relationships/image" Target="../media/image21.emf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.e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9CE61C5-06FA-6EB3-DCE0-C4826566304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8DD3A8B-F327-4755-87FC-ACC46FC5EE54}"/>
              </a:ext>
            </a:extLst>
          </p:cNvPr>
          <p:cNvSpPr/>
          <p:nvPr/>
        </p:nvSpPr>
        <p:spPr bwMode="auto">
          <a:xfrm>
            <a:off x="2576386" y="351619"/>
            <a:ext cx="4768936" cy="393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950" dirty="0">
                <a:solidFill>
                  <a:schemeClr val="tx1"/>
                </a:solidFill>
                <a:latin typeface="Grundschrift"/>
              </a:rPr>
              <a:t>Plus-Minus-Spiel</a:t>
            </a:r>
            <a:endParaRPr sz="1950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EBE4118-6E87-C255-17C6-D1DAFD3FF85C}"/>
              </a:ext>
            </a:extLst>
          </p:cNvPr>
          <p:cNvCxnSpPr>
            <a:cxnSpLocks/>
          </p:cNvCxnSpPr>
          <p:nvPr/>
        </p:nvCxnSpPr>
        <p:spPr>
          <a:xfrm>
            <a:off x="432380" y="4051365"/>
            <a:ext cx="9036642" cy="2571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9182E4D4-1F15-D3B1-661F-5E7CD1E33399}"/>
              </a:ext>
            </a:extLst>
          </p:cNvPr>
          <p:cNvCxnSpPr>
            <a:cxnSpLocks/>
          </p:cNvCxnSpPr>
          <p:nvPr/>
        </p:nvCxnSpPr>
        <p:spPr bwMode="auto">
          <a:xfrm>
            <a:off x="5215890" y="3757864"/>
            <a:ext cx="0" cy="579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95A69C21-C94D-254B-7DD9-65022B7BA8A3}"/>
              </a:ext>
            </a:extLst>
          </p:cNvPr>
          <p:cNvCxnSpPr>
            <a:cxnSpLocks/>
          </p:cNvCxnSpPr>
          <p:nvPr/>
        </p:nvCxnSpPr>
        <p:spPr bwMode="auto">
          <a:xfrm>
            <a:off x="3897654" y="3935615"/>
            <a:ext cx="0" cy="389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1ECEC054-90A5-1014-BA90-5A88B806CBCF}"/>
              </a:ext>
            </a:extLst>
          </p:cNvPr>
          <p:cNvCxnSpPr/>
          <p:nvPr/>
        </p:nvCxnSpPr>
        <p:spPr bwMode="auto">
          <a:xfrm>
            <a:off x="4952900" y="3965360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11818A9A-72DA-AB90-4453-AD1158A85B04}"/>
              </a:ext>
            </a:extLst>
          </p:cNvPr>
          <p:cNvCxnSpPr/>
          <p:nvPr/>
        </p:nvCxnSpPr>
        <p:spPr bwMode="auto">
          <a:xfrm>
            <a:off x="4688815" y="3970840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CDACF295-1614-677F-3530-9345B5E68484}"/>
              </a:ext>
            </a:extLst>
          </p:cNvPr>
          <p:cNvCxnSpPr/>
          <p:nvPr/>
        </p:nvCxnSpPr>
        <p:spPr bwMode="auto">
          <a:xfrm>
            <a:off x="4424730" y="3981924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3D15A60D-9EF5-1D85-DA1B-28F0032FF53A}"/>
              </a:ext>
            </a:extLst>
          </p:cNvPr>
          <p:cNvCxnSpPr/>
          <p:nvPr/>
        </p:nvCxnSpPr>
        <p:spPr bwMode="auto">
          <a:xfrm>
            <a:off x="4160644" y="3992038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F3D5552B-44AA-00D7-157A-F4046B9890D5}"/>
              </a:ext>
            </a:extLst>
          </p:cNvPr>
          <p:cNvCxnSpPr>
            <a:cxnSpLocks/>
          </p:cNvCxnSpPr>
          <p:nvPr/>
        </p:nvCxnSpPr>
        <p:spPr bwMode="auto">
          <a:xfrm>
            <a:off x="2581603" y="3757864"/>
            <a:ext cx="0" cy="5527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2BD7915D-2020-5EAD-286E-E93839CDC48C}"/>
              </a:ext>
            </a:extLst>
          </p:cNvPr>
          <p:cNvCxnSpPr/>
          <p:nvPr/>
        </p:nvCxnSpPr>
        <p:spPr bwMode="auto">
          <a:xfrm>
            <a:off x="3636848" y="3987653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977E7B19-E63B-15E0-7351-4B6076C0A97D}"/>
              </a:ext>
            </a:extLst>
          </p:cNvPr>
          <p:cNvCxnSpPr/>
          <p:nvPr/>
        </p:nvCxnSpPr>
        <p:spPr bwMode="auto">
          <a:xfrm>
            <a:off x="3372763" y="399313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4EB5A8E8-F5E5-A3DB-46C0-C1699A6462B6}"/>
              </a:ext>
            </a:extLst>
          </p:cNvPr>
          <p:cNvCxnSpPr/>
          <p:nvPr/>
        </p:nvCxnSpPr>
        <p:spPr bwMode="auto">
          <a:xfrm>
            <a:off x="3108678" y="399203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8DB937C7-6A59-73F0-E1FA-924C18C1665A}"/>
              </a:ext>
            </a:extLst>
          </p:cNvPr>
          <p:cNvCxnSpPr/>
          <p:nvPr/>
        </p:nvCxnSpPr>
        <p:spPr bwMode="auto">
          <a:xfrm>
            <a:off x="2844593" y="397779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378C0F11-6DC9-B03F-2513-45ACEE194DED}"/>
              </a:ext>
            </a:extLst>
          </p:cNvPr>
          <p:cNvCxnSpPr>
            <a:cxnSpLocks/>
          </p:cNvCxnSpPr>
          <p:nvPr/>
        </p:nvCxnSpPr>
        <p:spPr bwMode="auto">
          <a:xfrm>
            <a:off x="1260072" y="3935615"/>
            <a:ext cx="0" cy="360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C57F5DE0-6669-2347-E421-F3E5BF795E5D}"/>
              </a:ext>
            </a:extLst>
          </p:cNvPr>
          <p:cNvCxnSpPr/>
          <p:nvPr/>
        </p:nvCxnSpPr>
        <p:spPr bwMode="auto">
          <a:xfrm>
            <a:off x="2315318" y="397291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837088C1-EB0A-93F4-553F-A22E2D5EAE28}"/>
              </a:ext>
            </a:extLst>
          </p:cNvPr>
          <p:cNvCxnSpPr/>
          <p:nvPr/>
        </p:nvCxnSpPr>
        <p:spPr bwMode="auto">
          <a:xfrm>
            <a:off x="2051233" y="397839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A22C36EC-47B5-B565-A014-114E94F254D4}"/>
              </a:ext>
            </a:extLst>
          </p:cNvPr>
          <p:cNvCxnSpPr/>
          <p:nvPr/>
        </p:nvCxnSpPr>
        <p:spPr bwMode="auto">
          <a:xfrm>
            <a:off x="1787147" y="397730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5F2DEB9F-0E33-7044-11C6-4C3548B9FE81}"/>
              </a:ext>
            </a:extLst>
          </p:cNvPr>
          <p:cNvCxnSpPr/>
          <p:nvPr/>
        </p:nvCxnSpPr>
        <p:spPr bwMode="auto">
          <a:xfrm>
            <a:off x="1523062" y="396305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E6B81C9D-5A78-960E-9616-0AD8E42F555A}"/>
              </a:ext>
            </a:extLst>
          </p:cNvPr>
          <p:cNvCxnSpPr>
            <a:cxnSpLocks/>
          </p:cNvCxnSpPr>
          <p:nvPr/>
        </p:nvCxnSpPr>
        <p:spPr bwMode="auto">
          <a:xfrm>
            <a:off x="6536325" y="3990152"/>
            <a:ext cx="0" cy="360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FC2B5F0D-4382-3354-0B5B-876C7F54492B}"/>
              </a:ext>
            </a:extLst>
          </p:cNvPr>
          <p:cNvCxnSpPr/>
          <p:nvPr/>
        </p:nvCxnSpPr>
        <p:spPr bwMode="auto">
          <a:xfrm>
            <a:off x="6273335" y="397822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D5E0F8C7-4065-05B8-A356-3B9B7D6A824B}"/>
              </a:ext>
            </a:extLst>
          </p:cNvPr>
          <p:cNvCxnSpPr/>
          <p:nvPr/>
        </p:nvCxnSpPr>
        <p:spPr bwMode="auto">
          <a:xfrm>
            <a:off x="6009250" y="398370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A63D2CAF-2C41-3CAD-0B53-D9945D7EDAAB}"/>
              </a:ext>
            </a:extLst>
          </p:cNvPr>
          <p:cNvCxnSpPr/>
          <p:nvPr/>
        </p:nvCxnSpPr>
        <p:spPr bwMode="auto">
          <a:xfrm>
            <a:off x="5745165" y="3982611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>
            <a:extLst>
              <a:ext uri="{FF2B5EF4-FFF2-40B4-BE49-F238E27FC236}">
                <a16:creationId xmlns:a16="http://schemas.microsoft.com/office/drawing/2014/main" id="{57277DD4-E73C-CCF7-9C51-E33C9F54F2F0}"/>
              </a:ext>
            </a:extLst>
          </p:cNvPr>
          <p:cNvCxnSpPr/>
          <p:nvPr/>
        </p:nvCxnSpPr>
        <p:spPr bwMode="auto">
          <a:xfrm>
            <a:off x="5481079" y="396836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>
            <a:extLst>
              <a:ext uri="{FF2B5EF4-FFF2-40B4-BE49-F238E27FC236}">
                <a16:creationId xmlns:a16="http://schemas.microsoft.com/office/drawing/2014/main" id="{897DC395-D808-A078-97EC-186988E940A7}"/>
              </a:ext>
            </a:extLst>
          </p:cNvPr>
          <p:cNvCxnSpPr>
            <a:cxnSpLocks/>
          </p:cNvCxnSpPr>
          <p:nvPr/>
        </p:nvCxnSpPr>
        <p:spPr bwMode="auto">
          <a:xfrm>
            <a:off x="7851281" y="3757864"/>
            <a:ext cx="0" cy="579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Gerade Verbindung 2048">
            <a:extLst>
              <a:ext uri="{FF2B5EF4-FFF2-40B4-BE49-F238E27FC236}">
                <a16:creationId xmlns:a16="http://schemas.microsoft.com/office/drawing/2014/main" id="{7AEF9A28-F77A-19B5-ABD9-815A0E7D5593}"/>
              </a:ext>
            </a:extLst>
          </p:cNvPr>
          <p:cNvCxnSpPr/>
          <p:nvPr/>
        </p:nvCxnSpPr>
        <p:spPr bwMode="auto">
          <a:xfrm>
            <a:off x="7588291" y="399137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Gerade Verbindung 2050">
            <a:extLst>
              <a:ext uri="{FF2B5EF4-FFF2-40B4-BE49-F238E27FC236}">
                <a16:creationId xmlns:a16="http://schemas.microsoft.com/office/drawing/2014/main" id="{C02C3E4F-3F80-CB92-60F8-6286E7A1F41B}"/>
              </a:ext>
            </a:extLst>
          </p:cNvPr>
          <p:cNvCxnSpPr/>
          <p:nvPr/>
        </p:nvCxnSpPr>
        <p:spPr bwMode="auto">
          <a:xfrm>
            <a:off x="7324206" y="399685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Gerade Verbindung 2051">
            <a:extLst>
              <a:ext uri="{FF2B5EF4-FFF2-40B4-BE49-F238E27FC236}">
                <a16:creationId xmlns:a16="http://schemas.microsoft.com/office/drawing/2014/main" id="{22B0A08B-797A-9E35-B32E-B1002CAC6A52}"/>
              </a:ext>
            </a:extLst>
          </p:cNvPr>
          <p:cNvCxnSpPr/>
          <p:nvPr/>
        </p:nvCxnSpPr>
        <p:spPr bwMode="auto">
          <a:xfrm>
            <a:off x="7060120" y="399576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Gerade Verbindung 2052">
            <a:extLst>
              <a:ext uri="{FF2B5EF4-FFF2-40B4-BE49-F238E27FC236}">
                <a16:creationId xmlns:a16="http://schemas.microsoft.com/office/drawing/2014/main" id="{15876B56-D5CC-1DF6-54F8-02AF6D9F11B2}"/>
              </a:ext>
            </a:extLst>
          </p:cNvPr>
          <p:cNvCxnSpPr/>
          <p:nvPr/>
        </p:nvCxnSpPr>
        <p:spPr bwMode="auto">
          <a:xfrm>
            <a:off x="6796035" y="4000271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Gerade Verbindung 2053">
            <a:extLst>
              <a:ext uri="{FF2B5EF4-FFF2-40B4-BE49-F238E27FC236}">
                <a16:creationId xmlns:a16="http://schemas.microsoft.com/office/drawing/2014/main" id="{11A3B230-7C3F-F45E-1051-EE73DD5C7272}"/>
              </a:ext>
            </a:extLst>
          </p:cNvPr>
          <p:cNvCxnSpPr>
            <a:cxnSpLocks/>
          </p:cNvCxnSpPr>
          <p:nvPr/>
        </p:nvCxnSpPr>
        <p:spPr bwMode="auto">
          <a:xfrm>
            <a:off x="9166237" y="3975600"/>
            <a:ext cx="0" cy="360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Gerade Verbindung 2055">
            <a:extLst>
              <a:ext uri="{FF2B5EF4-FFF2-40B4-BE49-F238E27FC236}">
                <a16:creationId xmlns:a16="http://schemas.microsoft.com/office/drawing/2014/main" id="{D7202B8D-7791-EDCD-FA09-7DE0EAB4C65E}"/>
              </a:ext>
            </a:extLst>
          </p:cNvPr>
          <p:cNvCxnSpPr/>
          <p:nvPr/>
        </p:nvCxnSpPr>
        <p:spPr bwMode="auto">
          <a:xfrm>
            <a:off x="8903247" y="3976825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Gerade Verbindung 2056">
            <a:extLst>
              <a:ext uri="{FF2B5EF4-FFF2-40B4-BE49-F238E27FC236}">
                <a16:creationId xmlns:a16="http://schemas.microsoft.com/office/drawing/2014/main" id="{28E0C2D4-8654-9F3E-E936-44FDAC014D47}"/>
              </a:ext>
            </a:extLst>
          </p:cNvPr>
          <p:cNvCxnSpPr/>
          <p:nvPr/>
        </p:nvCxnSpPr>
        <p:spPr bwMode="auto">
          <a:xfrm>
            <a:off x="8639161" y="3982304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Gerade Verbindung 2057">
            <a:extLst>
              <a:ext uri="{FF2B5EF4-FFF2-40B4-BE49-F238E27FC236}">
                <a16:creationId xmlns:a16="http://schemas.microsoft.com/office/drawing/2014/main" id="{A6FDAD58-C757-0F21-CDED-1E8A2F55019D}"/>
              </a:ext>
            </a:extLst>
          </p:cNvPr>
          <p:cNvCxnSpPr/>
          <p:nvPr/>
        </p:nvCxnSpPr>
        <p:spPr bwMode="auto">
          <a:xfrm>
            <a:off x="8375076" y="3981209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Gerade Verbindung 2058">
            <a:extLst>
              <a:ext uri="{FF2B5EF4-FFF2-40B4-BE49-F238E27FC236}">
                <a16:creationId xmlns:a16="http://schemas.microsoft.com/office/drawing/2014/main" id="{014E229C-AEC5-04B6-A748-5F42AD8D376E}"/>
              </a:ext>
            </a:extLst>
          </p:cNvPr>
          <p:cNvCxnSpPr/>
          <p:nvPr/>
        </p:nvCxnSpPr>
        <p:spPr bwMode="auto">
          <a:xfrm>
            <a:off x="8110991" y="3992293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extfeld 2061">
            <a:extLst>
              <a:ext uri="{FF2B5EF4-FFF2-40B4-BE49-F238E27FC236}">
                <a16:creationId xmlns:a16="http://schemas.microsoft.com/office/drawing/2014/main" id="{0FD65061-8E28-FD23-2BC9-321255CCE686}"/>
              </a:ext>
            </a:extLst>
          </p:cNvPr>
          <p:cNvSpPr txBox="1"/>
          <p:nvPr/>
        </p:nvSpPr>
        <p:spPr>
          <a:xfrm>
            <a:off x="5025976" y="4350367"/>
            <a:ext cx="40405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0</a:t>
            </a:r>
          </a:p>
        </p:txBody>
      </p:sp>
      <p:sp>
        <p:nvSpPr>
          <p:cNvPr id="2063" name="Textfeld 2062">
            <a:extLst>
              <a:ext uri="{FF2B5EF4-FFF2-40B4-BE49-F238E27FC236}">
                <a16:creationId xmlns:a16="http://schemas.microsoft.com/office/drawing/2014/main" id="{EE5D3709-97F4-A3A7-3D63-8CF681CA028F}"/>
              </a:ext>
            </a:extLst>
          </p:cNvPr>
          <p:cNvSpPr txBox="1"/>
          <p:nvPr/>
        </p:nvSpPr>
        <p:spPr bwMode="auto">
          <a:xfrm>
            <a:off x="7534838" y="4350367"/>
            <a:ext cx="6328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+10</a:t>
            </a:r>
          </a:p>
        </p:txBody>
      </p:sp>
      <p:sp>
        <p:nvSpPr>
          <p:cNvPr id="2064" name="Textfeld 2063">
            <a:extLst>
              <a:ext uri="{FF2B5EF4-FFF2-40B4-BE49-F238E27FC236}">
                <a16:creationId xmlns:a16="http://schemas.microsoft.com/office/drawing/2014/main" id="{3CDBBE2F-EB60-8043-B2C1-FB80832E08B6}"/>
              </a:ext>
            </a:extLst>
          </p:cNvPr>
          <p:cNvSpPr txBox="1"/>
          <p:nvPr/>
        </p:nvSpPr>
        <p:spPr bwMode="auto">
          <a:xfrm>
            <a:off x="2263517" y="4324812"/>
            <a:ext cx="6328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-10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77F630-6903-5314-CC2F-D3D491353476}"/>
              </a:ext>
            </a:extLst>
          </p:cNvPr>
          <p:cNvSpPr txBox="1"/>
          <p:nvPr/>
        </p:nvSpPr>
        <p:spPr bwMode="auto">
          <a:xfrm>
            <a:off x="3549027" y="4310566"/>
            <a:ext cx="6328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-5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83D67ED-7B71-8405-BBC6-EFB0D7607D9D}"/>
              </a:ext>
            </a:extLst>
          </p:cNvPr>
          <p:cNvSpPr txBox="1"/>
          <p:nvPr/>
        </p:nvSpPr>
        <p:spPr bwMode="auto">
          <a:xfrm>
            <a:off x="6174040" y="4324812"/>
            <a:ext cx="6328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+5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2E1DB14-BF38-DB67-322F-348571C02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00398"/>
            <a:ext cx="1737995" cy="56769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B871E83-FA79-5CF8-D363-D1ECBC5AD6D7}"/>
              </a:ext>
            </a:extLst>
          </p:cNvPr>
          <p:cNvSpPr txBox="1"/>
          <p:nvPr/>
        </p:nvSpPr>
        <p:spPr>
          <a:xfrm>
            <a:off x="7697627" y="6491089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feld 321">
            <a:extLst>
              <a:ext uri="{FF2B5EF4-FFF2-40B4-BE49-F238E27FC236}">
                <a16:creationId xmlns:a16="http://schemas.microsoft.com/office/drawing/2014/main" id="{A9B0CF15-CC69-99B9-B908-866C1F5EFBA9}"/>
              </a:ext>
            </a:extLst>
          </p:cNvPr>
          <p:cNvSpPr txBox="1"/>
          <p:nvPr/>
        </p:nvSpPr>
        <p:spPr>
          <a:xfrm>
            <a:off x="212601" y="23903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Spielplan – Plus-Minus-Spiel - Basis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43B3659-3562-7FD5-BA16-6A49898BC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25669" y="592784"/>
            <a:ext cx="361478" cy="68482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CC17CB7-A838-4D98-2C97-D2D6E3214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670" y="538287"/>
            <a:ext cx="774981" cy="79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6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8D442-0838-FF8F-E678-B2A45DD13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EF8EE5B-B9BF-92EF-E81C-07164A4CDF4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80737933"/>
              </p:ext>
            </p:extLst>
          </p:nvPr>
        </p:nvGraphicFramePr>
        <p:xfrm>
          <a:off x="194470" y="774805"/>
          <a:ext cx="4680000" cy="54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37764970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7001354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1564272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7355129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2601993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957597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8442655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856215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788886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9922022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433452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626567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232576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8316772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471416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620054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488065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8986581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8808801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7160278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4621098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93933513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9006700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095322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0592936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8702425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7173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83238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5498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98392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659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81007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14443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4884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82758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5373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0322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3326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915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6695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3489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319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107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128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2347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1021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5487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0670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9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729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2440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86548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64692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5242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29537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5B42D97F-623E-041B-639D-95F206AA8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127858"/>
            <a:ext cx="1737995" cy="56769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69D9988-5D3D-30A0-3A87-6E35DA1C0652}"/>
              </a:ext>
            </a:extLst>
          </p:cNvPr>
          <p:cNvSpPr txBox="1"/>
          <p:nvPr/>
        </p:nvSpPr>
        <p:spPr>
          <a:xfrm>
            <a:off x="7697627" y="6532033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4CFB27CD-3046-001C-6C11-5904EE810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34205"/>
              </p:ext>
            </p:extLst>
          </p:nvPr>
        </p:nvGraphicFramePr>
        <p:xfrm>
          <a:off x="194470" y="5092066"/>
          <a:ext cx="4680000" cy="1076960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11E9C58-A731-88DC-DB23-4F03212B5DE3}"/>
              </a:ext>
            </a:extLst>
          </p:cNvPr>
          <p:cNvGrpSpPr/>
          <p:nvPr/>
        </p:nvGrpSpPr>
        <p:grpSpPr>
          <a:xfrm>
            <a:off x="331596" y="5451405"/>
            <a:ext cx="4428115" cy="669388"/>
            <a:chOff x="454428" y="5165338"/>
            <a:chExt cx="4428115" cy="669388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2E6A7F0C-4DFD-AFFD-9BA7-C04ADC03CB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428" y="5347286"/>
              <a:ext cx="442811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A83E1117-EAB7-F77A-DC9F-0D1824875F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815681EC-EA32-E90B-D2AB-D01A472A7060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35BE82C3-3E0A-C002-271C-B72F3255321D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73" name="Gerade Verbindung 72">
              <a:extLst>
                <a:ext uri="{FF2B5EF4-FFF2-40B4-BE49-F238E27FC236}">
                  <a16:creationId xmlns:a16="http://schemas.microsoft.com/office/drawing/2014/main" id="{DAEFBF07-3F51-F01B-10F5-DF1FC62539BA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7A6DF257-8111-1CCF-1AD4-7EA36FFED717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>
              <a:extLst>
                <a:ext uri="{FF2B5EF4-FFF2-40B4-BE49-F238E27FC236}">
                  <a16:creationId xmlns:a16="http://schemas.microsoft.com/office/drawing/2014/main" id="{74CA6F1C-33A1-D736-3352-2AA8FBA2DCEF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>
              <a:extLst>
                <a:ext uri="{FF2B5EF4-FFF2-40B4-BE49-F238E27FC236}">
                  <a16:creationId xmlns:a16="http://schemas.microsoft.com/office/drawing/2014/main" id="{42763347-A251-4DAA-ACB7-44776DBE11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254AD9C3-4563-5C98-E63A-89390BFE97FF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8FB00350-DEBE-DBAF-5F44-82B1497F1197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F9EB2A1A-DFD8-13AF-E810-4930FDA7FD46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36254184-1580-4DEB-C842-A653B10D7AB4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A383853E-89F7-8F9E-FCBD-6DFB68040D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>
              <a:extLst>
                <a:ext uri="{FF2B5EF4-FFF2-40B4-BE49-F238E27FC236}">
                  <a16:creationId xmlns:a16="http://schemas.microsoft.com/office/drawing/2014/main" id="{62FCF785-06D7-A5BE-1D10-253D8471E7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>
              <a:extLst>
                <a:ext uri="{FF2B5EF4-FFF2-40B4-BE49-F238E27FC236}">
                  <a16:creationId xmlns:a16="http://schemas.microsoft.com/office/drawing/2014/main" id="{7899648B-EACF-85D8-D755-7B1748DC4F94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>
              <a:extLst>
                <a:ext uri="{FF2B5EF4-FFF2-40B4-BE49-F238E27FC236}">
                  <a16:creationId xmlns:a16="http://schemas.microsoft.com/office/drawing/2014/main" id="{AEB16200-C0FC-6AB6-C8A3-6AAD84A12642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>
              <a:extLst>
                <a:ext uri="{FF2B5EF4-FFF2-40B4-BE49-F238E27FC236}">
                  <a16:creationId xmlns:a16="http://schemas.microsoft.com/office/drawing/2014/main" id="{870C8EF0-04D4-CF39-7530-6A3483ED7A7F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>
              <a:extLst>
                <a:ext uri="{FF2B5EF4-FFF2-40B4-BE49-F238E27FC236}">
                  <a16:creationId xmlns:a16="http://schemas.microsoft.com/office/drawing/2014/main" id="{FF6C1287-0AA2-55B7-2D4B-E9166B0297FD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>
              <a:extLst>
                <a:ext uri="{FF2B5EF4-FFF2-40B4-BE49-F238E27FC236}">
                  <a16:creationId xmlns:a16="http://schemas.microsoft.com/office/drawing/2014/main" id="{99601F9E-382E-5985-D932-D44811CB90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>
              <a:extLst>
                <a:ext uri="{FF2B5EF4-FFF2-40B4-BE49-F238E27FC236}">
                  <a16:creationId xmlns:a16="http://schemas.microsoft.com/office/drawing/2014/main" id="{A04538CC-E863-E251-3A89-A3455CF7FA6C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>
              <a:extLst>
                <a:ext uri="{FF2B5EF4-FFF2-40B4-BE49-F238E27FC236}">
                  <a16:creationId xmlns:a16="http://schemas.microsoft.com/office/drawing/2014/main" id="{BAAE3BEE-15C4-787C-2F54-C19077A34273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>
              <a:extLst>
                <a:ext uri="{FF2B5EF4-FFF2-40B4-BE49-F238E27FC236}">
                  <a16:creationId xmlns:a16="http://schemas.microsoft.com/office/drawing/2014/main" id="{06C16BC8-7E6D-DEE6-842F-170BC73BE5E7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>
              <a:extLst>
                <a:ext uri="{FF2B5EF4-FFF2-40B4-BE49-F238E27FC236}">
                  <a16:creationId xmlns:a16="http://schemas.microsoft.com/office/drawing/2014/main" id="{B757BB4C-CF2C-4CDB-6EAA-5BFE4A967938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>
              <a:extLst>
                <a:ext uri="{FF2B5EF4-FFF2-40B4-BE49-F238E27FC236}">
                  <a16:creationId xmlns:a16="http://schemas.microsoft.com/office/drawing/2014/main" id="{8BC4054A-64A3-C9CC-D9E3-58EA9824E15C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>
              <a:extLst>
                <a:ext uri="{FF2B5EF4-FFF2-40B4-BE49-F238E27FC236}">
                  <a16:creationId xmlns:a16="http://schemas.microsoft.com/office/drawing/2014/main" id="{60E573E5-189B-4CB4-DC0C-960054E16ED2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D6481890-15CC-3A3E-3D5C-4645B26BCF51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8150AEF4-2E7B-AC0A-B490-D85C1C972500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186A834B-21B3-71F2-F37E-4E216F6E356B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58538327-AAE2-32CB-7144-FA258773483B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graphicFrame>
        <p:nvGraphicFramePr>
          <p:cNvPr id="574" name="Tabelle 573">
            <a:extLst>
              <a:ext uri="{FF2B5EF4-FFF2-40B4-BE49-F238E27FC236}">
                <a16:creationId xmlns:a16="http://schemas.microsoft.com/office/drawing/2014/main" id="{706F9ECF-1195-511C-2B8F-CCD90AC59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1775"/>
              </p:ext>
            </p:extLst>
          </p:nvPr>
        </p:nvGraphicFramePr>
        <p:xfrm>
          <a:off x="193712" y="2933435"/>
          <a:ext cx="4680000" cy="1081670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1081670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sp>
        <p:nvSpPr>
          <p:cNvPr id="363" name="Textfeld 321">
            <a:extLst>
              <a:ext uri="{FF2B5EF4-FFF2-40B4-BE49-F238E27FC236}">
                <a16:creationId xmlns:a16="http://schemas.microsoft.com/office/drawing/2014/main" id="{6664A884-F268-8D0A-96F7-D832B215B891}"/>
              </a:ext>
            </a:extLst>
          </p:cNvPr>
          <p:cNvSpPr txBox="1"/>
          <p:nvPr/>
        </p:nvSpPr>
        <p:spPr>
          <a:xfrm>
            <a:off x="192950" y="118665"/>
            <a:ext cx="4010025" cy="320675"/>
          </a:xfrm>
          <a:prstGeom prst="rect">
            <a:avLst/>
          </a:prstGeom>
          <a:solidFill>
            <a:schemeClr val="lt1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Notationskarte – „Pfeile an der Zahlengeraden“ - Basis  </a:t>
            </a:r>
          </a:p>
        </p:txBody>
      </p:sp>
      <p:graphicFrame>
        <p:nvGraphicFramePr>
          <p:cNvPr id="575" name="Tabelle 574">
            <a:extLst>
              <a:ext uri="{FF2B5EF4-FFF2-40B4-BE49-F238E27FC236}">
                <a16:creationId xmlns:a16="http://schemas.microsoft.com/office/drawing/2014/main" id="{20ED5209-A2FD-6463-71D1-FAE4159E7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924581"/>
              </p:ext>
            </p:extLst>
          </p:nvPr>
        </p:nvGraphicFramePr>
        <p:xfrm>
          <a:off x="193712" y="4015105"/>
          <a:ext cx="4680000" cy="1076960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D9EB20F-C140-E7B1-318A-EFE02F4E4AEE}"/>
              </a:ext>
            </a:extLst>
          </p:cNvPr>
          <p:cNvGrpSpPr/>
          <p:nvPr/>
        </p:nvGrpSpPr>
        <p:grpSpPr>
          <a:xfrm>
            <a:off x="331144" y="4372804"/>
            <a:ext cx="4428115" cy="669388"/>
            <a:chOff x="454428" y="5165338"/>
            <a:chExt cx="4428115" cy="669388"/>
          </a:xfrm>
        </p:grpSpPr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DE64DA0B-BDFB-81AE-1B9A-3D0DAE79BC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428" y="5347286"/>
              <a:ext cx="442811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B7A9E916-651A-6185-D7EB-76503B60F7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6B09A352-F71D-6B64-C747-D44E53AFBA58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5CD8378-510E-898F-2BC4-7BB2F5502EB0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C6D3CAA2-DC4C-4852-B14D-D9FE7933C866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2F1AAD00-1EA2-BCF2-42CA-6346A205C164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0E7ABEC4-38D5-A63A-31F2-8841AADCEF30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2B635C3B-5CC2-5A3A-8F18-3773E27B73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782328BF-A288-DB04-DAA6-519DC9FE7537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AB5BC9A2-A8FE-E7B9-57AF-F560CBDC0566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DB7627CD-01C0-96B5-5FD6-1C2D6E87E5BC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3DC6F4C6-9C7B-C3FE-807D-A6E4B973623B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AC68A7BD-9645-2DF4-05A3-B1DB962F63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8198A806-8844-1908-2BCA-24192B428D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D91E6BC7-F4B3-461C-DF5A-6E41CB4D6347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E8CD399F-3FCD-1429-2899-86700E316AA8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245038E5-1295-54BB-B530-5A077069208C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6D12A5DE-1871-0758-AA91-0083B2F19F3C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4DDF5DB1-13E5-CCE2-C055-C54D0ABC63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999BACBA-A924-38B7-CFEF-51647CE4BAA4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>
              <a:extLst>
                <a:ext uri="{FF2B5EF4-FFF2-40B4-BE49-F238E27FC236}">
                  <a16:creationId xmlns:a16="http://schemas.microsoft.com/office/drawing/2014/main" id="{63CAF02A-62B0-0848-BD6E-75DFBC279FAE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>
              <a:extLst>
                <a:ext uri="{FF2B5EF4-FFF2-40B4-BE49-F238E27FC236}">
                  <a16:creationId xmlns:a16="http://schemas.microsoft.com/office/drawing/2014/main" id="{1FB7E41E-6AB9-2C40-0518-0071458292E7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9F1BCFC0-98F7-8094-D511-DEA983A47ED5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>
              <a:extLst>
                <a:ext uri="{FF2B5EF4-FFF2-40B4-BE49-F238E27FC236}">
                  <a16:creationId xmlns:a16="http://schemas.microsoft.com/office/drawing/2014/main" id="{131FB4C2-A577-78F3-12F5-1BAE14004DBF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F738ED06-EDF3-01BC-4095-0BC9977104D5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285F8436-874E-9E66-15C5-4C26323596DF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BA9F095D-0907-7BD9-DA4E-3B1174EE0669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A99A2F95-A3FD-B329-9361-C2525DDFBBB5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511552A3-3D4E-8951-1E0D-52175F14218E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9AE3823-AACA-7D3F-37F0-E05F6D15C644}"/>
              </a:ext>
            </a:extLst>
          </p:cNvPr>
          <p:cNvGrpSpPr/>
          <p:nvPr/>
        </p:nvGrpSpPr>
        <p:grpSpPr>
          <a:xfrm>
            <a:off x="332354" y="3295044"/>
            <a:ext cx="4428115" cy="669388"/>
            <a:chOff x="454428" y="5165338"/>
            <a:chExt cx="4428115" cy="669388"/>
          </a:xfrm>
        </p:grpSpPr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609D32E4-6BDD-05AE-E51D-C6B12E8053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428" y="5347286"/>
              <a:ext cx="442811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>
              <a:extLst>
                <a:ext uri="{FF2B5EF4-FFF2-40B4-BE49-F238E27FC236}">
                  <a16:creationId xmlns:a16="http://schemas.microsoft.com/office/drawing/2014/main" id="{DA0F1348-5580-BA2C-EFF5-A26EF49C52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EFF1BA6E-4CE5-0FC0-9316-DD5BDE2EE8AE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F317D032-CDC3-4E0A-3656-C8C2530E6595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47" name="Gerade Verbindung 46">
              <a:extLst>
                <a:ext uri="{FF2B5EF4-FFF2-40B4-BE49-F238E27FC236}">
                  <a16:creationId xmlns:a16="http://schemas.microsoft.com/office/drawing/2014/main" id="{1A85DC05-7746-1CA6-FEB2-514967E50E5C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>
              <a:extLst>
                <a:ext uri="{FF2B5EF4-FFF2-40B4-BE49-F238E27FC236}">
                  <a16:creationId xmlns:a16="http://schemas.microsoft.com/office/drawing/2014/main" id="{71821300-9132-94BE-429C-E06DD3970DF9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>
              <a:extLst>
                <a:ext uri="{FF2B5EF4-FFF2-40B4-BE49-F238E27FC236}">
                  <a16:creationId xmlns:a16="http://schemas.microsoft.com/office/drawing/2014/main" id="{94C7FC6A-A438-7F27-51DE-4E01ADA22905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>
              <a:extLst>
                <a:ext uri="{FF2B5EF4-FFF2-40B4-BE49-F238E27FC236}">
                  <a16:creationId xmlns:a16="http://schemas.microsoft.com/office/drawing/2014/main" id="{ABCE8051-D9CF-1BA5-26D2-9D3A0D73DE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>
              <a:extLst>
                <a:ext uri="{FF2B5EF4-FFF2-40B4-BE49-F238E27FC236}">
                  <a16:creationId xmlns:a16="http://schemas.microsoft.com/office/drawing/2014/main" id="{F4EB0912-2FA1-C02A-1CDD-3DAF8C5DF854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>
              <a:extLst>
                <a:ext uri="{FF2B5EF4-FFF2-40B4-BE49-F238E27FC236}">
                  <a16:creationId xmlns:a16="http://schemas.microsoft.com/office/drawing/2014/main" id="{D4836C8D-5FF1-9126-7D11-0CC2D7DE2E80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>
              <a:extLst>
                <a:ext uri="{FF2B5EF4-FFF2-40B4-BE49-F238E27FC236}">
                  <a16:creationId xmlns:a16="http://schemas.microsoft.com/office/drawing/2014/main" id="{B09D9E88-9C3F-9A3C-E8E0-6B598DABD328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>
              <a:extLst>
                <a:ext uri="{FF2B5EF4-FFF2-40B4-BE49-F238E27FC236}">
                  <a16:creationId xmlns:a16="http://schemas.microsoft.com/office/drawing/2014/main" id="{982D37C0-B382-CEC7-F42A-CEF541605C8D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>
              <a:extLst>
                <a:ext uri="{FF2B5EF4-FFF2-40B4-BE49-F238E27FC236}">
                  <a16:creationId xmlns:a16="http://schemas.microsoft.com/office/drawing/2014/main" id="{CF3935FB-06EE-1AA6-4587-BC9885DD34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>
              <a:extLst>
                <a:ext uri="{FF2B5EF4-FFF2-40B4-BE49-F238E27FC236}">
                  <a16:creationId xmlns:a16="http://schemas.microsoft.com/office/drawing/2014/main" id="{F60EA1FD-94B3-A37A-A957-6CCEB66198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>
              <a:extLst>
                <a:ext uri="{FF2B5EF4-FFF2-40B4-BE49-F238E27FC236}">
                  <a16:creationId xmlns:a16="http://schemas.microsoft.com/office/drawing/2014/main" id="{88720D87-B6D4-9AFB-D8F5-1B885452576C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>
              <a:extLst>
                <a:ext uri="{FF2B5EF4-FFF2-40B4-BE49-F238E27FC236}">
                  <a16:creationId xmlns:a16="http://schemas.microsoft.com/office/drawing/2014/main" id="{3B5C82C2-DCE6-01BC-FC86-88C643423164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>
              <a:extLst>
                <a:ext uri="{FF2B5EF4-FFF2-40B4-BE49-F238E27FC236}">
                  <a16:creationId xmlns:a16="http://schemas.microsoft.com/office/drawing/2014/main" id="{B66FCB5E-C48D-8FFA-1F55-9130C0E6D92B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>
              <a:extLst>
                <a:ext uri="{FF2B5EF4-FFF2-40B4-BE49-F238E27FC236}">
                  <a16:creationId xmlns:a16="http://schemas.microsoft.com/office/drawing/2014/main" id="{017B8C64-1CB4-E452-F288-FCBF6CF4028B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>
              <a:extLst>
                <a:ext uri="{FF2B5EF4-FFF2-40B4-BE49-F238E27FC236}">
                  <a16:creationId xmlns:a16="http://schemas.microsoft.com/office/drawing/2014/main" id="{17B69117-1507-089C-BBBA-AE652B7B43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>
              <a:extLst>
                <a:ext uri="{FF2B5EF4-FFF2-40B4-BE49-F238E27FC236}">
                  <a16:creationId xmlns:a16="http://schemas.microsoft.com/office/drawing/2014/main" id="{C72358FF-362A-9DA9-0C23-C6B13E73566B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>
              <a:extLst>
                <a:ext uri="{FF2B5EF4-FFF2-40B4-BE49-F238E27FC236}">
                  <a16:creationId xmlns:a16="http://schemas.microsoft.com/office/drawing/2014/main" id="{6EC0EAA7-570A-D4B9-A2F4-3557A137433D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>
              <a:extLst>
                <a:ext uri="{FF2B5EF4-FFF2-40B4-BE49-F238E27FC236}">
                  <a16:creationId xmlns:a16="http://schemas.microsoft.com/office/drawing/2014/main" id="{4CD29470-ACEC-D9A6-EE4D-C5D89F2D9FBE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>
              <a:extLst>
                <a:ext uri="{FF2B5EF4-FFF2-40B4-BE49-F238E27FC236}">
                  <a16:creationId xmlns:a16="http://schemas.microsoft.com/office/drawing/2014/main" id="{2748C6C7-8392-AB61-45E2-6C3A0A0D2401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>
              <a:extLst>
                <a:ext uri="{FF2B5EF4-FFF2-40B4-BE49-F238E27FC236}">
                  <a16:creationId xmlns:a16="http://schemas.microsoft.com/office/drawing/2014/main" id="{9C058FE3-4F26-94D2-2130-D1F2A4F68060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>
              <a:extLst>
                <a:ext uri="{FF2B5EF4-FFF2-40B4-BE49-F238E27FC236}">
                  <a16:creationId xmlns:a16="http://schemas.microsoft.com/office/drawing/2014/main" id="{761F76BD-45B9-634E-C821-1B0C103BEB09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AA23B8A6-69CE-3F38-D9FA-42800D7AE778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CB096681-1FA3-CFC2-430B-7D41A2AEF015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46A22A13-D362-B39A-D690-7F5B84D36F94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8B60650D-5DFE-017E-31C4-6D2595771AA5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graphicFrame>
        <p:nvGraphicFramePr>
          <p:cNvPr id="76" name="Tabelle 75">
            <a:extLst>
              <a:ext uri="{FF2B5EF4-FFF2-40B4-BE49-F238E27FC236}">
                <a16:creationId xmlns:a16="http://schemas.microsoft.com/office/drawing/2014/main" id="{90C0434F-9A85-4287-616B-123C2BB4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2597"/>
              </p:ext>
            </p:extLst>
          </p:nvPr>
        </p:nvGraphicFramePr>
        <p:xfrm>
          <a:off x="194470" y="1856475"/>
          <a:ext cx="4680000" cy="1076960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ADC1EB84-94B2-C872-A64E-B462E2416D0C}"/>
              </a:ext>
            </a:extLst>
          </p:cNvPr>
          <p:cNvGrpSpPr/>
          <p:nvPr/>
        </p:nvGrpSpPr>
        <p:grpSpPr>
          <a:xfrm>
            <a:off x="331596" y="2213326"/>
            <a:ext cx="4428115" cy="669388"/>
            <a:chOff x="454428" y="5165338"/>
            <a:chExt cx="4428115" cy="669388"/>
          </a:xfrm>
        </p:grpSpPr>
        <p:cxnSp>
          <p:nvCxnSpPr>
            <p:cNvPr id="79" name="Gerade Verbindung mit Pfeil 78">
              <a:extLst>
                <a:ext uri="{FF2B5EF4-FFF2-40B4-BE49-F238E27FC236}">
                  <a16:creationId xmlns:a16="http://schemas.microsoft.com/office/drawing/2014/main" id="{84786438-02A3-0B0D-1466-AA91F46B62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428" y="5347286"/>
              <a:ext cx="442811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8ACBB850-2F03-F708-C844-394933BFA8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1C761448-19EF-3476-7C89-6C292CF53252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77C6D3DF-AB74-F870-A65D-492556452791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FE0D45AD-0661-793C-01D8-E6F7D53B5A4E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8BE3B9E3-2FAC-678E-2360-699A9B39956F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C982FF45-948E-0C79-D552-2DB18F9E12F5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A83E3394-EFB3-655C-4959-BCD9DCB0B6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>
              <a:extLst>
                <a:ext uri="{FF2B5EF4-FFF2-40B4-BE49-F238E27FC236}">
                  <a16:creationId xmlns:a16="http://schemas.microsoft.com/office/drawing/2014/main" id="{DEA61AD7-C322-D1C9-2CFC-50E0D6CE6E7F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>
              <a:extLst>
                <a:ext uri="{FF2B5EF4-FFF2-40B4-BE49-F238E27FC236}">
                  <a16:creationId xmlns:a16="http://schemas.microsoft.com/office/drawing/2014/main" id="{51E72809-07CB-7E1C-3628-8526767A07D1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>
              <a:extLst>
                <a:ext uri="{FF2B5EF4-FFF2-40B4-BE49-F238E27FC236}">
                  <a16:creationId xmlns:a16="http://schemas.microsoft.com/office/drawing/2014/main" id="{6FA88B25-1C14-D981-852A-79EC82E31808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>
              <a:extLst>
                <a:ext uri="{FF2B5EF4-FFF2-40B4-BE49-F238E27FC236}">
                  <a16:creationId xmlns:a16="http://schemas.microsoft.com/office/drawing/2014/main" id="{A02C4EB0-C181-6BD0-A685-B5E7CBCF764A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>
              <a:extLst>
                <a:ext uri="{FF2B5EF4-FFF2-40B4-BE49-F238E27FC236}">
                  <a16:creationId xmlns:a16="http://schemas.microsoft.com/office/drawing/2014/main" id="{B5CE33F6-603E-229E-1BC1-24F7AAA5BB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>
              <a:extLst>
                <a:ext uri="{FF2B5EF4-FFF2-40B4-BE49-F238E27FC236}">
                  <a16:creationId xmlns:a16="http://schemas.microsoft.com/office/drawing/2014/main" id="{F75F7699-E434-872B-B756-0C664F930B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>
              <a:extLst>
                <a:ext uri="{FF2B5EF4-FFF2-40B4-BE49-F238E27FC236}">
                  <a16:creationId xmlns:a16="http://schemas.microsoft.com/office/drawing/2014/main" id="{CEC3F843-E44B-8F14-6F9F-ABAC95EC8F2A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>
              <a:extLst>
                <a:ext uri="{FF2B5EF4-FFF2-40B4-BE49-F238E27FC236}">
                  <a16:creationId xmlns:a16="http://schemas.microsoft.com/office/drawing/2014/main" id="{3AEB9BAB-D9F0-8DBD-6A6E-19D633854F6C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>
              <a:extLst>
                <a:ext uri="{FF2B5EF4-FFF2-40B4-BE49-F238E27FC236}">
                  <a16:creationId xmlns:a16="http://schemas.microsoft.com/office/drawing/2014/main" id="{1FEB8B6A-714F-3336-C8F0-12018D9DE126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>
              <a:extLst>
                <a:ext uri="{FF2B5EF4-FFF2-40B4-BE49-F238E27FC236}">
                  <a16:creationId xmlns:a16="http://schemas.microsoft.com/office/drawing/2014/main" id="{B7164DC6-A954-EB77-4018-379C3036EB9E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>
              <a:extLst>
                <a:ext uri="{FF2B5EF4-FFF2-40B4-BE49-F238E27FC236}">
                  <a16:creationId xmlns:a16="http://schemas.microsoft.com/office/drawing/2014/main" id="{0E4207BA-2038-240C-CFA7-702CB752D7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>
              <a:extLst>
                <a:ext uri="{FF2B5EF4-FFF2-40B4-BE49-F238E27FC236}">
                  <a16:creationId xmlns:a16="http://schemas.microsoft.com/office/drawing/2014/main" id="{E3B20EEF-6275-DA4F-C490-A44081039501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>
              <a:extLst>
                <a:ext uri="{FF2B5EF4-FFF2-40B4-BE49-F238E27FC236}">
                  <a16:creationId xmlns:a16="http://schemas.microsoft.com/office/drawing/2014/main" id="{267E25A2-D662-0951-4C15-6ED820E84E48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>
              <a:extLst>
                <a:ext uri="{FF2B5EF4-FFF2-40B4-BE49-F238E27FC236}">
                  <a16:creationId xmlns:a16="http://schemas.microsoft.com/office/drawing/2014/main" id="{8125CCC5-1472-61EE-958D-09611CA5D52E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>
              <a:extLst>
                <a:ext uri="{FF2B5EF4-FFF2-40B4-BE49-F238E27FC236}">
                  <a16:creationId xmlns:a16="http://schemas.microsoft.com/office/drawing/2014/main" id="{7CE2B288-6C02-FB53-4B0C-DB279809BC6A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>
              <a:extLst>
                <a:ext uri="{FF2B5EF4-FFF2-40B4-BE49-F238E27FC236}">
                  <a16:creationId xmlns:a16="http://schemas.microsoft.com/office/drawing/2014/main" id="{1F285017-DAF5-D452-DDAC-F74D04AC4E21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>
              <a:extLst>
                <a:ext uri="{FF2B5EF4-FFF2-40B4-BE49-F238E27FC236}">
                  <a16:creationId xmlns:a16="http://schemas.microsoft.com/office/drawing/2014/main" id="{74196F66-6E77-53D8-4D73-C6A924125673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44C82EDD-D4EF-9A0A-D6EA-3969CC208BEF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636FC018-8537-DC59-3A35-E49E5C8B4344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256FA3A1-EFA1-6A5C-A4FD-A932232671A9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256" name="Textfeld 255">
              <a:extLst>
                <a:ext uri="{FF2B5EF4-FFF2-40B4-BE49-F238E27FC236}">
                  <a16:creationId xmlns:a16="http://schemas.microsoft.com/office/drawing/2014/main" id="{09B43E69-45D9-31C1-82BA-E27355E60514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graphicFrame>
        <p:nvGraphicFramePr>
          <p:cNvPr id="257" name="Tabelle 256">
            <a:extLst>
              <a:ext uri="{FF2B5EF4-FFF2-40B4-BE49-F238E27FC236}">
                <a16:creationId xmlns:a16="http://schemas.microsoft.com/office/drawing/2014/main" id="{F9D39B63-6BBC-1615-D38C-1D17A5CFC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727143"/>
              </p:ext>
            </p:extLst>
          </p:nvPr>
        </p:nvGraphicFramePr>
        <p:xfrm>
          <a:off x="195228" y="757031"/>
          <a:ext cx="4680000" cy="1099444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1099444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88D53506-978D-A702-1567-493C02B7A095}"/>
              </a:ext>
            </a:extLst>
          </p:cNvPr>
          <p:cNvGrpSpPr/>
          <p:nvPr/>
        </p:nvGrpSpPr>
        <p:grpSpPr>
          <a:xfrm>
            <a:off x="331386" y="1130258"/>
            <a:ext cx="4428115" cy="669388"/>
            <a:chOff x="454428" y="5165338"/>
            <a:chExt cx="4428115" cy="669388"/>
          </a:xfrm>
        </p:grpSpPr>
        <p:cxnSp>
          <p:nvCxnSpPr>
            <p:cNvPr id="259" name="Gerade Verbindung mit Pfeil 258">
              <a:extLst>
                <a:ext uri="{FF2B5EF4-FFF2-40B4-BE49-F238E27FC236}">
                  <a16:creationId xmlns:a16="http://schemas.microsoft.com/office/drawing/2014/main" id="{0B4AB0E2-19E6-7E88-BD9F-7DBB455DE4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428" y="5347286"/>
              <a:ext cx="442811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 Verbindung 259">
              <a:extLst>
                <a:ext uri="{FF2B5EF4-FFF2-40B4-BE49-F238E27FC236}">
                  <a16:creationId xmlns:a16="http://schemas.microsoft.com/office/drawing/2014/main" id="{D9092EC1-3297-F1E9-AA54-60BE004B51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Gerade Verbindung 262">
              <a:extLst>
                <a:ext uri="{FF2B5EF4-FFF2-40B4-BE49-F238E27FC236}">
                  <a16:creationId xmlns:a16="http://schemas.microsoft.com/office/drawing/2014/main" id="{F0CCF113-8D0D-9D0C-E6DC-73B81F6CF64C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Textfeld 263">
              <a:extLst>
                <a:ext uri="{FF2B5EF4-FFF2-40B4-BE49-F238E27FC236}">
                  <a16:creationId xmlns:a16="http://schemas.microsoft.com/office/drawing/2014/main" id="{7320C7DB-5F48-555C-2E4C-1CAF80782870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265" name="Gerade Verbindung 264">
              <a:extLst>
                <a:ext uri="{FF2B5EF4-FFF2-40B4-BE49-F238E27FC236}">
                  <a16:creationId xmlns:a16="http://schemas.microsoft.com/office/drawing/2014/main" id="{FA24A5EF-11CF-4251-A2E0-6701D98F0D56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Gerade Verbindung 295">
              <a:extLst>
                <a:ext uri="{FF2B5EF4-FFF2-40B4-BE49-F238E27FC236}">
                  <a16:creationId xmlns:a16="http://schemas.microsoft.com/office/drawing/2014/main" id="{98415C46-B735-1290-2653-B8FE843C0440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Gerade Verbindung 296">
              <a:extLst>
                <a:ext uri="{FF2B5EF4-FFF2-40B4-BE49-F238E27FC236}">
                  <a16:creationId xmlns:a16="http://schemas.microsoft.com/office/drawing/2014/main" id="{545476B3-765E-071A-614B-A0C3E14CA7D4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Gerade Verbindung 299">
              <a:extLst>
                <a:ext uri="{FF2B5EF4-FFF2-40B4-BE49-F238E27FC236}">
                  <a16:creationId xmlns:a16="http://schemas.microsoft.com/office/drawing/2014/main" id="{F811B2C0-5C83-9BBE-6795-9BA0C24409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Gerade Verbindung 363">
              <a:extLst>
                <a:ext uri="{FF2B5EF4-FFF2-40B4-BE49-F238E27FC236}">
                  <a16:creationId xmlns:a16="http://schemas.microsoft.com/office/drawing/2014/main" id="{102832C6-FB89-5C9A-E9BD-35F921C62976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Gerade Verbindung 364">
              <a:extLst>
                <a:ext uri="{FF2B5EF4-FFF2-40B4-BE49-F238E27FC236}">
                  <a16:creationId xmlns:a16="http://schemas.microsoft.com/office/drawing/2014/main" id="{16BC97A6-1A00-7C61-98CF-3DBA3928C0BC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Gerade Verbindung 365">
              <a:extLst>
                <a:ext uri="{FF2B5EF4-FFF2-40B4-BE49-F238E27FC236}">
                  <a16:creationId xmlns:a16="http://schemas.microsoft.com/office/drawing/2014/main" id="{3390CB98-F1CC-F4D0-6152-9C5120E6837B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Gerade Verbindung 366">
              <a:extLst>
                <a:ext uri="{FF2B5EF4-FFF2-40B4-BE49-F238E27FC236}">
                  <a16:creationId xmlns:a16="http://schemas.microsoft.com/office/drawing/2014/main" id="{AFCEE821-621A-7CAE-9368-2871BE3CFE65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Gerade Verbindung 367">
              <a:extLst>
                <a:ext uri="{FF2B5EF4-FFF2-40B4-BE49-F238E27FC236}">
                  <a16:creationId xmlns:a16="http://schemas.microsoft.com/office/drawing/2014/main" id="{2CD11250-F734-7DA7-7183-B4084BEC83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Gerade Verbindung 368">
              <a:extLst>
                <a:ext uri="{FF2B5EF4-FFF2-40B4-BE49-F238E27FC236}">
                  <a16:creationId xmlns:a16="http://schemas.microsoft.com/office/drawing/2014/main" id="{381ED0B4-0314-D637-E624-38883A5D92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Gerade Verbindung 369">
              <a:extLst>
                <a:ext uri="{FF2B5EF4-FFF2-40B4-BE49-F238E27FC236}">
                  <a16:creationId xmlns:a16="http://schemas.microsoft.com/office/drawing/2014/main" id="{3B625A98-5427-9FF4-8217-68D5EBEAD50F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Gerade Verbindung 370">
              <a:extLst>
                <a:ext uri="{FF2B5EF4-FFF2-40B4-BE49-F238E27FC236}">
                  <a16:creationId xmlns:a16="http://schemas.microsoft.com/office/drawing/2014/main" id="{FEAA0CCD-FAC6-A6FA-48C6-2F11FCC768A9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Gerade Verbindung 371">
              <a:extLst>
                <a:ext uri="{FF2B5EF4-FFF2-40B4-BE49-F238E27FC236}">
                  <a16:creationId xmlns:a16="http://schemas.microsoft.com/office/drawing/2014/main" id="{2DA94303-DED1-7AE2-BF1E-2A3520CCEECE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Gerade Verbindung 372">
              <a:extLst>
                <a:ext uri="{FF2B5EF4-FFF2-40B4-BE49-F238E27FC236}">
                  <a16:creationId xmlns:a16="http://schemas.microsoft.com/office/drawing/2014/main" id="{2B9759C3-84C5-52D4-F767-E11F0CAD7FF1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Gerade Verbindung 373">
              <a:extLst>
                <a:ext uri="{FF2B5EF4-FFF2-40B4-BE49-F238E27FC236}">
                  <a16:creationId xmlns:a16="http://schemas.microsoft.com/office/drawing/2014/main" id="{340B932A-A82B-7F4E-03AE-164F64191B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Gerade Verbindung 374">
              <a:extLst>
                <a:ext uri="{FF2B5EF4-FFF2-40B4-BE49-F238E27FC236}">
                  <a16:creationId xmlns:a16="http://schemas.microsoft.com/office/drawing/2014/main" id="{6999D176-544D-4100-8EB1-3DEDF7CD1109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Gerade Verbindung 375">
              <a:extLst>
                <a:ext uri="{FF2B5EF4-FFF2-40B4-BE49-F238E27FC236}">
                  <a16:creationId xmlns:a16="http://schemas.microsoft.com/office/drawing/2014/main" id="{96FD41BE-73AD-313F-9D8E-6C074EF7ED9B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Gerade Verbindung 376">
              <a:extLst>
                <a:ext uri="{FF2B5EF4-FFF2-40B4-BE49-F238E27FC236}">
                  <a16:creationId xmlns:a16="http://schemas.microsoft.com/office/drawing/2014/main" id="{F0803F49-9E98-09F8-BB42-54567A4E9444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Gerade Verbindung 377">
              <a:extLst>
                <a:ext uri="{FF2B5EF4-FFF2-40B4-BE49-F238E27FC236}">
                  <a16:creationId xmlns:a16="http://schemas.microsoft.com/office/drawing/2014/main" id="{7BE75141-5CA8-99D8-9C8D-B57EE8F998C1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Gerade Verbindung 378">
              <a:extLst>
                <a:ext uri="{FF2B5EF4-FFF2-40B4-BE49-F238E27FC236}">
                  <a16:creationId xmlns:a16="http://schemas.microsoft.com/office/drawing/2014/main" id="{CE8FCD60-3BE6-1056-B72D-DA3DF28C02BE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Gerade Verbindung 379">
              <a:extLst>
                <a:ext uri="{FF2B5EF4-FFF2-40B4-BE49-F238E27FC236}">
                  <a16:creationId xmlns:a16="http://schemas.microsoft.com/office/drawing/2014/main" id="{1C548179-5FED-4DCD-B6F4-302B2CB48BB3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Textfeld 380">
              <a:extLst>
                <a:ext uri="{FF2B5EF4-FFF2-40B4-BE49-F238E27FC236}">
                  <a16:creationId xmlns:a16="http://schemas.microsoft.com/office/drawing/2014/main" id="{B874E1F4-7736-D9B9-C8A3-5FA19DE82C5E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382" name="Textfeld 381">
              <a:extLst>
                <a:ext uri="{FF2B5EF4-FFF2-40B4-BE49-F238E27FC236}">
                  <a16:creationId xmlns:a16="http://schemas.microsoft.com/office/drawing/2014/main" id="{FD52C09B-B429-8AF9-05AD-BA0591219CD5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383" name="Textfeld 382">
              <a:extLst>
                <a:ext uri="{FF2B5EF4-FFF2-40B4-BE49-F238E27FC236}">
                  <a16:creationId xmlns:a16="http://schemas.microsoft.com/office/drawing/2014/main" id="{8AD49673-A343-0A80-B56D-4BC734F683D8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384" name="Textfeld 383">
              <a:extLst>
                <a:ext uri="{FF2B5EF4-FFF2-40B4-BE49-F238E27FC236}">
                  <a16:creationId xmlns:a16="http://schemas.microsoft.com/office/drawing/2014/main" id="{AF2CC7FD-0E03-3120-AC2B-33F9D3F73F27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sp>
        <p:nvSpPr>
          <p:cNvPr id="572" name="Textfeld 571">
            <a:extLst>
              <a:ext uri="{FF2B5EF4-FFF2-40B4-BE49-F238E27FC236}">
                <a16:creationId xmlns:a16="http://schemas.microsoft.com/office/drawing/2014/main" id="{0A68182E-E597-7A51-6D11-B6669B8FE986}"/>
              </a:ext>
            </a:extLst>
          </p:cNvPr>
          <p:cNvSpPr txBox="1"/>
          <p:nvPr/>
        </p:nvSpPr>
        <p:spPr>
          <a:xfrm>
            <a:off x="192952" y="747994"/>
            <a:ext cx="70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1. Zug</a:t>
            </a:r>
          </a:p>
        </p:txBody>
      </p:sp>
      <p:sp>
        <p:nvSpPr>
          <p:cNvPr id="576" name="Textfeld 575">
            <a:extLst>
              <a:ext uri="{FF2B5EF4-FFF2-40B4-BE49-F238E27FC236}">
                <a16:creationId xmlns:a16="http://schemas.microsoft.com/office/drawing/2014/main" id="{C766A0BB-7A2B-AC69-CE5B-EE9904DD8E89}"/>
              </a:ext>
            </a:extLst>
          </p:cNvPr>
          <p:cNvSpPr txBox="1"/>
          <p:nvPr/>
        </p:nvSpPr>
        <p:spPr>
          <a:xfrm>
            <a:off x="212601" y="1816999"/>
            <a:ext cx="70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2. Zug</a:t>
            </a:r>
          </a:p>
        </p:txBody>
      </p:sp>
      <p:sp>
        <p:nvSpPr>
          <p:cNvPr id="577" name="Textfeld 576">
            <a:extLst>
              <a:ext uri="{FF2B5EF4-FFF2-40B4-BE49-F238E27FC236}">
                <a16:creationId xmlns:a16="http://schemas.microsoft.com/office/drawing/2014/main" id="{CBA8ABDB-7ACE-FAAF-D080-A175EF963FFE}"/>
              </a:ext>
            </a:extLst>
          </p:cNvPr>
          <p:cNvSpPr txBox="1"/>
          <p:nvPr/>
        </p:nvSpPr>
        <p:spPr>
          <a:xfrm>
            <a:off x="192951" y="2882357"/>
            <a:ext cx="70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3. Zug</a:t>
            </a:r>
          </a:p>
        </p:txBody>
      </p:sp>
      <p:sp>
        <p:nvSpPr>
          <p:cNvPr id="578" name="Textfeld 577">
            <a:extLst>
              <a:ext uri="{FF2B5EF4-FFF2-40B4-BE49-F238E27FC236}">
                <a16:creationId xmlns:a16="http://schemas.microsoft.com/office/drawing/2014/main" id="{E421ECA7-3292-59EE-FF82-1E7CF862F9A9}"/>
              </a:ext>
            </a:extLst>
          </p:cNvPr>
          <p:cNvSpPr txBox="1"/>
          <p:nvPr/>
        </p:nvSpPr>
        <p:spPr>
          <a:xfrm>
            <a:off x="192951" y="3979545"/>
            <a:ext cx="70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4. Zug</a:t>
            </a:r>
          </a:p>
        </p:txBody>
      </p:sp>
      <p:sp>
        <p:nvSpPr>
          <p:cNvPr id="579" name="Textfeld 578">
            <a:extLst>
              <a:ext uri="{FF2B5EF4-FFF2-40B4-BE49-F238E27FC236}">
                <a16:creationId xmlns:a16="http://schemas.microsoft.com/office/drawing/2014/main" id="{0597400A-AD67-ACAF-CA40-22DE72659B82}"/>
              </a:ext>
            </a:extLst>
          </p:cNvPr>
          <p:cNvSpPr txBox="1"/>
          <p:nvPr/>
        </p:nvSpPr>
        <p:spPr>
          <a:xfrm>
            <a:off x="192950" y="5056505"/>
            <a:ext cx="70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5. Zug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81E5D55-8BB4-291F-6D15-7FB83569BB0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70257202"/>
              </p:ext>
            </p:extLst>
          </p:nvPr>
        </p:nvGraphicFramePr>
        <p:xfrm>
          <a:off x="5030774" y="763228"/>
          <a:ext cx="4680000" cy="54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37764970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7001354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1564272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7355129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2601993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957597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8442655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856215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788886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9922022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433452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626567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232576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8316772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471416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620054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488065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8986581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8808801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7160278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4621098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93933513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9006700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095322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0592936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8702425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7173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83238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5498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98392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659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81007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14443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4884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82758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5373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0322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3326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915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6695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3489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319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107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128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2347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1021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5487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0670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9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729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2440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86548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64692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5242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29537"/>
                  </a:ext>
                </a:extLst>
              </a:tr>
            </a:tbl>
          </a:graphicData>
        </a:graphic>
      </p:graphicFrame>
      <p:graphicFrame>
        <p:nvGraphicFramePr>
          <p:cNvPr id="41" name="Tabelle 40">
            <a:extLst>
              <a:ext uri="{FF2B5EF4-FFF2-40B4-BE49-F238E27FC236}">
                <a16:creationId xmlns:a16="http://schemas.microsoft.com/office/drawing/2014/main" id="{86C63D1A-0C7B-2D48-EBB3-B92573E0E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41674"/>
              </p:ext>
            </p:extLst>
          </p:nvPr>
        </p:nvGraphicFramePr>
        <p:xfrm>
          <a:off x="5030774" y="5080489"/>
          <a:ext cx="4680000" cy="1076960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4195C597-A787-FB6B-18A6-55363249E961}"/>
              </a:ext>
            </a:extLst>
          </p:cNvPr>
          <p:cNvGrpSpPr/>
          <p:nvPr/>
        </p:nvGrpSpPr>
        <p:grpSpPr>
          <a:xfrm>
            <a:off x="5167900" y="5439828"/>
            <a:ext cx="4428115" cy="669388"/>
            <a:chOff x="454428" y="5165338"/>
            <a:chExt cx="4428115" cy="669388"/>
          </a:xfrm>
        </p:grpSpPr>
        <p:cxnSp>
          <p:nvCxnSpPr>
            <p:cNvPr id="513" name="Gerade Verbindung mit Pfeil 512">
              <a:extLst>
                <a:ext uri="{FF2B5EF4-FFF2-40B4-BE49-F238E27FC236}">
                  <a16:creationId xmlns:a16="http://schemas.microsoft.com/office/drawing/2014/main" id="{20118EC2-F1FC-C414-A951-4F4C70C013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428" y="5347286"/>
              <a:ext cx="442811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Gerade Verbindung 513">
              <a:extLst>
                <a:ext uri="{FF2B5EF4-FFF2-40B4-BE49-F238E27FC236}">
                  <a16:creationId xmlns:a16="http://schemas.microsoft.com/office/drawing/2014/main" id="{44613F76-D46E-3E20-55EF-7AB104022A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Gerade Verbindung 514">
              <a:extLst>
                <a:ext uri="{FF2B5EF4-FFF2-40B4-BE49-F238E27FC236}">
                  <a16:creationId xmlns:a16="http://schemas.microsoft.com/office/drawing/2014/main" id="{FDD42A27-FF3E-F9F8-6B1B-DEA0EB82B542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6" name="Textfeld 515">
              <a:extLst>
                <a:ext uri="{FF2B5EF4-FFF2-40B4-BE49-F238E27FC236}">
                  <a16:creationId xmlns:a16="http://schemas.microsoft.com/office/drawing/2014/main" id="{81EFC4D2-3BD5-105C-C9ED-42C3199DF1E9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517" name="Gerade Verbindung 516">
              <a:extLst>
                <a:ext uri="{FF2B5EF4-FFF2-40B4-BE49-F238E27FC236}">
                  <a16:creationId xmlns:a16="http://schemas.microsoft.com/office/drawing/2014/main" id="{BFB32985-B133-E44C-3B99-49857B160EFA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Gerade Verbindung 517">
              <a:extLst>
                <a:ext uri="{FF2B5EF4-FFF2-40B4-BE49-F238E27FC236}">
                  <a16:creationId xmlns:a16="http://schemas.microsoft.com/office/drawing/2014/main" id="{90CAADB9-FB9D-713F-F55E-3D8AFABD55C5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Gerade Verbindung 518">
              <a:extLst>
                <a:ext uri="{FF2B5EF4-FFF2-40B4-BE49-F238E27FC236}">
                  <a16:creationId xmlns:a16="http://schemas.microsoft.com/office/drawing/2014/main" id="{A207D9C9-2FB9-8BB4-5F79-DB1618463C40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Gerade Verbindung 519">
              <a:extLst>
                <a:ext uri="{FF2B5EF4-FFF2-40B4-BE49-F238E27FC236}">
                  <a16:creationId xmlns:a16="http://schemas.microsoft.com/office/drawing/2014/main" id="{D02065C4-CCB6-F6AA-BE8E-2423197083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Gerade Verbindung 520">
              <a:extLst>
                <a:ext uri="{FF2B5EF4-FFF2-40B4-BE49-F238E27FC236}">
                  <a16:creationId xmlns:a16="http://schemas.microsoft.com/office/drawing/2014/main" id="{FEAF2619-E7B4-0BAF-219C-A6713B517097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Gerade Verbindung 521">
              <a:extLst>
                <a:ext uri="{FF2B5EF4-FFF2-40B4-BE49-F238E27FC236}">
                  <a16:creationId xmlns:a16="http://schemas.microsoft.com/office/drawing/2014/main" id="{7F9FE407-761A-E23C-03CE-9C24FC0250E6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Gerade Verbindung 522">
              <a:extLst>
                <a:ext uri="{FF2B5EF4-FFF2-40B4-BE49-F238E27FC236}">
                  <a16:creationId xmlns:a16="http://schemas.microsoft.com/office/drawing/2014/main" id="{0ADCDC80-7FB9-A6D3-6725-AA8B524BDE23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Gerade Verbindung 523">
              <a:extLst>
                <a:ext uri="{FF2B5EF4-FFF2-40B4-BE49-F238E27FC236}">
                  <a16:creationId xmlns:a16="http://schemas.microsoft.com/office/drawing/2014/main" id="{C05161C8-4E4D-FD97-4651-9393834C5A3D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Gerade Verbindung 524">
              <a:extLst>
                <a:ext uri="{FF2B5EF4-FFF2-40B4-BE49-F238E27FC236}">
                  <a16:creationId xmlns:a16="http://schemas.microsoft.com/office/drawing/2014/main" id="{3281641C-C6AB-D95E-5B37-0B1480A734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Gerade Verbindung 525">
              <a:extLst>
                <a:ext uri="{FF2B5EF4-FFF2-40B4-BE49-F238E27FC236}">
                  <a16:creationId xmlns:a16="http://schemas.microsoft.com/office/drawing/2014/main" id="{8F8ECA44-6065-0AE6-B3EF-80D6A9B802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Gerade Verbindung 526">
              <a:extLst>
                <a:ext uri="{FF2B5EF4-FFF2-40B4-BE49-F238E27FC236}">
                  <a16:creationId xmlns:a16="http://schemas.microsoft.com/office/drawing/2014/main" id="{43204753-4E6E-EEA3-C074-7447122F706A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Gerade Verbindung 527">
              <a:extLst>
                <a:ext uri="{FF2B5EF4-FFF2-40B4-BE49-F238E27FC236}">
                  <a16:creationId xmlns:a16="http://schemas.microsoft.com/office/drawing/2014/main" id="{63B914F9-050C-2787-E347-3E928E97D586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Gerade Verbindung 528">
              <a:extLst>
                <a:ext uri="{FF2B5EF4-FFF2-40B4-BE49-F238E27FC236}">
                  <a16:creationId xmlns:a16="http://schemas.microsoft.com/office/drawing/2014/main" id="{F217F3A3-5CD3-E2CC-0AEB-D8497EB36809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Gerade Verbindung 529">
              <a:extLst>
                <a:ext uri="{FF2B5EF4-FFF2-40B4-BE49-F238E27FC236}">
                  <a16:creationId xmlns:a16="http://schemas.microsoft.com/office/drawing/2014/main" id="{256AAED9-9874-C4DA-63C1-55704B9549AD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Gerade Verbindung 530">
              <a:extLst>
                <a:ext uri="{FF2B5EF4-FFF2-40B4-BE49-F238E27FC236}">
                  <a16:creationId xmlns:a16="http://schemas.microsoft.com/office/drawing/2014/main" id="{BEC4C9A5-69D1-0E18-E261-D54FA95EF2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Gerade Verbindung 531">
              <a:extLst>
                <a:ext uri="{FF2B5EF4-FFF2-40B4-BE49-F238E27FC236}">
                  <a16:creationId xmlns:a16="http://schemas.microsoft.com/office/drawing/2014/main" id="{3C6F09F8-410C-866F-4141-EED6A753CACA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Gerade Verbindung 532">
              <a:extLst>
                <a:ext uri="{FF2B5EF4-FFF2-40B4-BE49-F238E27FC236}">
                  <a16:creationId xmlns:a16="http://schemas.microsoft.com/office/drawing/2014/main" id="{66EADB0C-5DBD-D063-E0BC-589AEE1F8B72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Gerade Verbindung 533">
              <a:extLst>
                <a:ext uri="{FF2B5EF4-FFF2-40B4-BE49-F238E27FC236}">
                  <a16:creationId xmlns:a16="http://schemas.microsoft.com/office/drawing/2014/main" id="{F91F47A3-301C-00A6-9542-C8ECFD24B99E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Gerade Verbindung 534">
              <a:extLst>
                <a:ext uri="{FF2B5EF4-FFF2-40B4-BE49-F238E27FC236}">
                  <a16:creationId xmlns:a16="http://schemas.microsoft.com/office/drawing/2014/main" id="{72BB73AC-BD84-01D8-3686-7287BC4EE09A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Gerade Verbindung 535">
              <a:extLst>
                <a:ext uri="{FF2B5EF4-FFF2-40B4-BE49-F238E27FC236}">
                  <a16:creationId xmlns:a16="http://schemas.microsoft.com/office/drawing/2014/main" id="{4AABA5D1-7B3D-321C-AB07-D76179B07105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Gerade Verbindung 536">
              <a:extLst>
                <a:ext uri="{FF2B5EF4-FFF2-40B4-BE49-F238E27FC236}">
                  <a16:creationId xmlns:a16="http://schemas.microsoft.com/office/drawing/2014/main" id="{413D1575-D600-1D62-AC64-AB4B38BFC2E4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Textfeld 537">
              <a:extLst>
                <a:ext uri="{FF2B5EF4-FFF2-40B4-BE49-F238E27FC236}">
                  <a16:creationId xmlns:a16="http://schemas.microsoft.com/office/drawing/2014/main" id="{4C216D9F-9829-C3D9-C34D-C5FC08F233DC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539" name="Textfeld 538">
              <a:extLst>
                <a:ext uri="{FF2B5EF4-FFF2-40B4-BE49-F238E27FC236}">
                  <a16:creationId xmlns:a16="http://schemas.microsoft.com/office/drawing/2014/main" id="{388BDC91-B92E-D852-AA59-FE71DC8F7C3F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540" name="Textfeld 539">
              <a:extLst>
                <a:ext uri="{FF2B5EF4-FFF2-40B4-BE49-F238E27FC236}">
                  <a16:creationId xmlns:a16="http://schemas.microsoft.com/office/drawing/2014/main" id="{4495EE16-3A05-1B59-954B-FDC903833840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541" name="Textfeld 540">
              <a:extLst>
                <a:ext uri="{FF2B5EF4-FFF2-40B4-BE49-F238E27FC236}">
                  <a16:creationId xmlns:a16="http://schemas.microsoft.com/office/drawing/2014/main" id="{3E62BF07-79EB-C685-FD1B-169A0DF31720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graphicFrame>
        <p:nvGraphicFramePr>
          <p:cNvPr id="542" name="Tabelle 541">
            <a:extLst>
              <a:ext uri="{FF2B5EF4-FFF2-40B4-BE49-F238E27FC236}">
                <a16:creationId xmlns:a16="http://schemas.microsoft.com/office/drawing/2014/main" id="{32AFCAAC-5FC9-32FF-1288-97BD64376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47040"/>
              </p:ext>
            </p:extLst>
          </p:nvPr>
        </p:nvGraphicFramePr>
        <p:xfrm>
          <a:off x="5030016" y="2921858"/>
          <a:ext cx="4680000" cy="1081670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1081670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graphicFrame>
        <p:nvGraphicFramePr>
          <p:cNvPr id="543" name="Tabelle 542">
            <a:extLst>
              <a:ext uri="{FF2B5EF4-FFF2-40B4-BE49-F238E27FC236}">
                <a16:creationId xmlns:a16="http://schemas.microsoft.com/office/drawing/2014/main" id="{7236983C-BEC4-F2DE-12AC-4602AA5B8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66803"/>
              </p:ext>
            </p:extLst>
          </p:nvPr>
        </p:nvGraphicFramePr>
        <p:xfrm>
          <a:off x="5030016" y="4003528"/>
          <a:ext cx="4680000" cy="1076960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grpSp>
        <p:nvGrpSpPr>
          <p:cNvPr id="544" name="Gruppieren 543">
            <a:extLst>
              <a:ext uri="{FF2B5EF4-FFF2-40B4-BE49-F238E27FC236}">
                <a16:creationId xmlns:a16="http://schemas.microsoft.com/office/drawing/2014/main" id="{AC3CA0F8-291B-321A-C150-8E417381A904}"/>
              </a:ext>
            </a:extLst>
          </p:cNvPr>
          <p:cNvGrpSpPr/>
          <p:nvPr/>
        </p:nvGrpSpPr>
        <p:grpSpPr>
          <a:xfrm>
            <a:off x="5167448" y="4361227"/>
            <a:ext cx="4428115" cy="669388"/>
            <a:chOff x="454428" y="5165338"/>
            <a:chExt cx="4428115" cy="669388"/>
          </a:xfrm>
        </p:grpSpPr>
        <p:cxnSp>
          <p:nvCxnSpPr>
            <p:cNvPr id="545" name="Gerade Verbindung mit Pfeil 544">
              <a:extLst>
                <a:ext uri="{FF2B5EF4-FFF2-40B4-BE49-F238E27FC236}">
                  <a16:creationId xmlns:a16="http://schemas.microsoft.com/office/drawing/2014/main" id="{42D2351E-F001-F41A-1738-A6B14E6D43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428" y="5347286"/>
              <a:ext cx="442811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Gerade Verbindung 545">
              <a:extLst>
                <a:ext uri="{FF2B5EF4-FFF2-40B4-BE49-F238E27FC236}">
                  <a16:creationId xmlns:a16="http://schemas.microsoft.com/office/drawing/2014/main" id="{696AAEF3-068E-B555-3C30-A2108161C1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Gerade Verbindung 546">
              <a:extLst>
                <a:ext uri="{FF2B5EF4-FFF2-40B4-BE49-F238E27FC236}">
                  <a16:creationId xmlns:a16="http://schemas.microsoft.com/office/drawing/2014/main" id="{FCAB40A5-6487-92C1-DFCC-C6F3B31F327E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" name="Textfeld 547">
              <a:extLst>
                <a:ext uri="{FF2B5EF4-FFF2-40B4-BE49-F238E27FC236}">
                  <a16:creationId xmlns:a16="http://schemas.microsoft.com/office/drawing/2014/main" id="{203FE098-1819-D934-D7FF-3C1AF9F6A4CE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549" name="Gerade Verbindung 548">
              <a:extLst>
                <a:ext uri="{FF2B5EF4-FFF2-40B4-BE49-F238E27FC236}">
                  <a16:creationId xmlns:a16="http://schemas.microsoft.com/office/drawing/2014/main" id="{2758E993-D67E-E74D-0F02-17A43291C942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Gerade Verbindung 549">
              <a:extLst>
                <a:ext uri="{FF2B5EF4-FFF2-40B4-BE49-F238E27FC236}">
                  <a16:creationId xmlns:a16="http://schemas.microsoft.com/office/drawing/2014/main" id="{FD7348D5-CF7C-B455-478C-DE318D1F8176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Gerade Verbindung 550">
              <a:extLst>
                <a:ext uri="{FF2B5EF4-FFF2-40B4-BE49-F238E27FC236}">
                  <a16:creationId xmlns:a16="http://schemas.microsoft.com/office/drawing/2014/main" id="{4F93E915-3C9B-27C8-7E04-47551FEFD982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Gerade Verbindung 551">
              <a:extLst>
                <a:ext uri="{FF2B5EF4-FFF2-40B4-BE49-F238E27FC236}">
                  <a16:creationId xmlns:a16="http://schemas.microsoft.com/office/drawing/2014/main" id="{EB4C2A75-7D52-E466-C9EE-34CA7BDC4A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Gerade Verbindung 552">
              <a:extLst>
                <a:ext uri="{FF2B5EF4-FFF2-40B4-BE49-F238E27FC236}">
                  <a16:creationId xmlns:a16="http://schemas.microsoft.com/office/drawing/2014/main" id="{3C25F296-782F-202A-1753-9F1358A77C0E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Gerade Verbindung 553">
              <a:extLst>
                <a:ext uri="{FF2B5EF4-FFF2-40B4-BE49-F238E27FC236}">
                  <a16:creationId xmlns:a16="http://schemas.microsoft.com/office/drawing/2014/main" id="{7B7EC40A-7EC9-C6C0-27AE-D89E1086E61F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Gerade Verbindung 554">
              <a:extLst>
                <a:ext uri="{FF2B5EF4-FFF2-40B4-BE49-F238E27FC236}">
                  <a16:creationId xmlns:a16="http://schemas.microsoft.com/office/drawing/2014/main" id="{C7E2346A-53AF-02DB-ACD3-C6F9B70110CD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Gerade Verbindung 555">
              <a:extLst>
                <a:ext uri="{FF2B5EF4-FFF2-40B4-BE49-F238E27FC236}">
                  <a16:creationId xmlns:a16="http://schemas.microsoft.com/office/drawing/2014/main" id="{6E0DA285-1191-D674-EF59-A5F745D8383D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Gerade Verbindung 556">
              <a:extLst>
                <a:ext uri="{FF2B5EF4-FFF2-40B4-BE49-F238E27FC236}">
                  <a16:creationId xmlns:a16="http://schemas.microsoft.com/office/drawing/2014/main" id="{EF16877E-7782-9309-6F9F-BA7BCFBE4E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Gerade Verbindung 557">
              <a:extLst>
                <a:ext uri="{FF2B5EF4-FFF2-40B4-BE49-F238E27FC236}">
                  <a16:creationId xmlns:a16="http://schemas.microsoft.com/office/drawing/2014/main" id="{A4F4C4C3-9312-0014-C345-DCEC85BA25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Gerade Verbindung 558">
              <a:extLst>
                <a:ext uri="{FF2B5EF4-FFF2-40B4-BE49-F238E27FC236}">
                  <a16:creationId xmlns:a16="http://schemas.microsoft.com/office/drawing/2014/main" id="{ACFAB0A3-63BE-F6B6-180B-E56501888124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Gerade Verbindung 559">
              <a:extLst>
                <a:ext uri="{FF2B5EF4-FFF2-40B4-BE49-F238E27FC236}">
                  <a16:creationId xmlns:a16="http://schemas.microsoft.com/office/drawing/2014/main" id="{4D74B9F1-5F18-0F29-5139-A709A95E1AE6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Gerade Verbindung 560">
              <a:extLst>
                <a:ext uri="{FF2B5EF4-FFF2-40B4-BE49-F238E27FC236}">
                  <a16:creationId xmlns:a16="http://schemas.microsoft.com/office/drawing/2014/main" id="{9890D8B6-EA10-E042-D816-1C92B604D9E5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Gerade Verbindung 561">
              <a:extLst>
                <a:ext uri="{FF2B5EF4-FFF2-40B4-BE49-F238E27FC236}">
                  <a16:creationId xmlns:a16="http://schemas.microsoft.com/office/drawing/2014/main" id="{53E6444F-6C68-B57A-74DF-DF426E5688A9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Gerade Verbindung 562">
              <a:extLst>
                <a:ext uri="{FF2B5EF4-FFF2-40B4-BE49-F238E27FC236}">
                  <a16:creationId xmlns:a16="http://schemas.microsoft.com/office/drawing/2014/main" id="{BF0126CB-D2D8-472A-8285-571437D9C3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Gerade Verbindung 563">
              <a:extLst>
                <a:ext uri="{FF2B5EF4-FFF2-40B4-BE49-F238E27FC236}">
                  <a16:creationId xmlns:a16="http://schemas.microsoft.com/office/drawing/2014/main" id="{9184105D-697B-B169-AE1C-F00FFD281BC9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Gerade Verbindung 564">
              <a:extLst>
                <a:ext uri="{FF2B5EF4-FFF2-40B4-BE49-F238E27FC236}">
                  <a16:creationId xmlns:a16="http://schemas.microsoft.com/office/drawing/2014/main" id="{E23F3415-0A22-5142-F965-0B05AEBC5A52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Gerade Verbindung 565">
              <a:extLst>
                <a:ext uri="{FF2B5EF4-FFF2-40B4-BE49-F238E27FC236}">
                  <a16:creationId xmlns:a16="http://schemas.microsoft.com/office/drawing/2014/main" id="{705042ED-4EAC-209B-7B11-694A5462D3E4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Gerade Verbindung 566">
              <a:extLst>
                <a:ext uri="{FF2B5EF4-FFF2-40B4-BE49-F238E27FC236}">
                  <a16:creationId xmlns:a16="http://schemas.microsoft.com/office/drawing/2014/main" id="{B272AA3E-7CA1-2EA7-9E94-39DC029373F0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Gerade Verbindung 567">
              <a:extLst>
                <a:ext uri="{FF2B5EF4-FFF2-40B4-BE49-F238E27FC236}">
                  <a16:creationId xmlns:a16="http://schemas.microsoft.com/office/drawing/2014/main" id="{4304269D-0235-9B19-0576-F286BF9EA3D0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Gerade Verbindung 568">
              <a:extLst>
                <a:ext uri="{FF2B5EF4-FFF2-40B4-BE49-F238E27FC236}">
                  <a16:creationId xmlns:a16="http://schemas.microsoft.com/office/drawing/2014/main" id="{EA8C69E3-8F49-C5AC-367B-20B7004F6D4B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0" name="Textfeld 569">
              <a:extLst>
                <a:ext uri="{FF2B5EF4-FFF2-40B4-BE49-F238E27FC236}">
                  <a16:creationId xmlns:a16="http://schemas.microsoft.com/office/drawing/2014/main" id="{8A11C44C-510F-9724-F334-B5B905C24E44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571" name="Textfeld 570">
              <a:extLst>
                <a:ext uri="{FF2B5EF4-FFF2-40B4-BE49-F238E27FC236}">
                  <a16:creationId xmlns:a16="http://schemas.microsoft.com/office/drawing/2014/main" id="{1C63EADD-FD4A-4ECE-8936-15DFD814DAEA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573" name="Textfeld 572">
              <a:extLst>
                <a:ext uri="{FF2B5EF4-FFF2-40B4-BE49-F238E27FC236}">
                  <a16:creationId xmlns:a16="http://schemas.microsoft.com/office/drawing/2014/main" id="{3E85767D-1A71-B6E4-541E-810599201499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261" name="Textfeld 260">
              <a:extLst>
                <a:ext uri="{FF2B5EF4-FFF2-40B4-BE49-F238E27FC236}">
                  <a16:creationId xmlns:a16="http://schemas.microsoft.com/office/drawing/2014/main" id="{258D6212-F4DF-D711-723B-B4AD8C31A00B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31156217-B23B-55B3-11E3-E2BD265EBEC7}"/>
              </a:ext>
            </a:extLst>
          </p:cNvPr>
          <p:cNvGrpSpPr/>
          <p:nvPr/>
        </p:nvGrpSpPr>
        <p:grpSpPr>
          <a:xfrm>
            <a:off x="5168658" y="3283467"/>
            <a:ext cx="4428115" cy="669388"/>
            <a:chOff x="454428" y="5165338"/>
            <a:chExt cx="4428115" cy="669388"/>
          </a:xfrm>
        </p:grpSpPr>
        <p:cxnSp>
          <p:nvCxnSpPr>
            <p:cNvPr id="266" name="Gerade Verbindung mit Pfeil 265">
              <a:extLst>
                <a:ext uri="{FF2B5EF4-FFF2-40B4-BE49-F238E27FC236}">
                  <a16:creationId xmlns:a16="http://schemas.microsoft.com/office/drawing/2014/main" id="{20B818C7-F9D5-D5ED-F09F-1A0393055E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428" y="5347286"/>
              <a:ext cx="442811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>
              <a:extLst>
                <a:ext uri="{FF2B5EF4-FFF2-40B4-BE49-F238E27FC236}">
                  <a16:creationId xmlns:a16="http://schemas.microsoft.com/office/drawing/2014/main" id="{35B856EF-439A-A25F-54FF-CDE88FDE58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Gerade Verbindung 267">
              <a:extLst>
                <a:ext uri="{FF2B5EF4-FFF2-40B4-BE49-F238E27FC236}">
                  <a16:creationId xmlns:a16="http://schemas.microsoft.com/office/drawing/2014/main" id="{86C0D4D5-EE81-160E-E682-6102EB52D65C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Textfeld 268">
              <a:extLst>
                <a:ext uri="{FF2B5EF4-FFF2-40B4-BE49-F238E27FC236}">
                  <a16:creationId xmlns:a16="http://schemas.microsoft.com/office/drawing/2014/main" id="{45DCAE50-5D33-53E2-970B-B6F24A2B116D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270" name="Gerade Verbindung 269">
              <a:extLst>
                <a:ext uri="{FF2B5EF4-FFF2-40B4-BE49-F238E27FC236}">
                  <a16:creationId xmlns:a16="http://schemas.microsoft.com/office/drawing/2014/main" id="{B561AA00-9F69-FF9B-DE17-21FD0CDF2FE2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Gerade Verbindung 270">
              <a:extLst>
                <a:ext uri="{FF2B5EF4-FFF2-40B4-BE49-F238E27FC236}">
                  <a16:creationId xmlns:a16="http://schemas.microsoft.com/office/drawing/2014/main" id="{1DAB5491-0149-A5DD-0C41-B02B37E7A9E0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Gerade Verbindung 271">
              <a:extLst>
                <a:ext uri="{FF2B5EF4-FFF2-40B4-BE49-F238E27FC236}">
                  <a16:creationId xmlns:a16="http://schemas.microsoft.com/office/drawing/2014/main" id="{5357CCB5-39CF-12E6-5012-026642C54D6E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Gerade Verbindung 272">
              <a:extLst>
                <a:ext uri="{FF2B5EF4-FFF2-40B4-BE49-F238E27FC236}">
                  <a16:creationId xmlns:a16="http://schemas.microsoft.com/office/drawing/2014/main" id="{D8480D36-EC2C-6A0D-23C8-4E38FBB2A5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Gerade Verbindung 273">
              <a:extLst>
                <a:ext uri="{FF2B5EF4-FFF2-40B4-BE49-F238E27FC236}">
                  <a16:creationId xmlns:a16="http://schemas.microsoft.com/office/drawing/2014/main" id="{05C59760-4122-435C-9864-3EDA90D7BEB2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Gerade Verbindung 274">
              <a:extLst>
                <a:ext uri="{FF2B5EF4-FFF2-40B4-BE49-F238E27FC236}">
                  <a16:creationId xmlns:a16="http://schemas.microsoft.com/office/drawing/2014/main" id="{03F5E0CA-746E-F795-1E48-3FE070DA91AC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Gerade Verbindung 275">
              <a:extLst>
                <a:ext uri="{FF2B5EF4-FFF2-40B4-BE49-F238E27FC236}">
                  <a16:creationId xmlns:a16="http://schemas.microsoft.com/office/drawing/2014/main" id="{2D300936-D650-F3E5-E804-AAB260940203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Gerade Verbindung 276">
              <a:extLst>
                <a:ext uri="{FF2B5EF4-FFF2-40B4-BE49-F238E27FC236}">
                  <a16:creationId xmlns:a16="http://schemas.microsoft.com/office/drawing/2014/main" id="{1D40396C-3F9C-67B6-A40A-8BB8DFABDE4E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Gerade Verbindung 277">
              <a:extLst>
                <a:ext uri="{FF2B5EF4-FFF2-40B4-BE49-F238E27FC236}">
                  <a16:creationId xmlns:a16="http://schemas.microsoft.com/office/drawing/2014/main" id="{DAE49F33-EE66-0F9F-4D31-8B5DB5DDEB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Gerade Verbindung 278">
              <a:extLst>
                <a:ext uri="{FF2B5EF4-FFF2-40B4-BE49-F238E27FC236}">
                  <a16:creationId xmlns:a16="http://schemas.microsoft.com/office/drawing/2014/main" id="{48CBB5F8-2ADA-9121-1BFF-53C0A20153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Gerade Verbindung 279">
              <a:extLst>
                <a:ext uri="{FF2B5EF4-FFF2-40B4-BE49-F238E27FC236}">
                  <a16:creationId xmlns:a16="http://schemas.microsoft.com/office/drawing/2014/main" id="{83211FE3-24B1-1D24-637D-C3397D569506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Gerade Verbindung 280">
              <a:extLst>
                <a:ext uri="{FF2B5EF4-FFF2-40B4-BE49-F238E27FC236}">
                  <a16:creationId xmlns:a16="http://schemas.microsoft.com/office/drawing/2014/main" id="{79321CBA-C29A-9904-1D14-BFB6079C3B7E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Gerade Verbindung 281">
              <a:extLst>
                <a:ext uri="{FF2B5EF4-FFF2-40B4-BE49-F238E27FC236}">
                  <a16:creationId xmlns:a16="http://schemas.microsoft.com/office/drawing/2014/main" id="{9A08EF10-7209-5582-1D35-367EA7ED63D6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Gerade Verbindung 282">
              <a:extLst>
                <a:ext uri="{FF2B5EF4-FFF2-40B4-BE49-F238E27FC236}">
                  <a16:creationId xmlns:a16="http://schemas.microsoft.com/office/drawing/2014/main" id="{DFC4785A-0DD5-9ABE-D6C4-D18046B350F7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Gerade Verbindung 283">
              <a:extLst>
                <a:ext uri="{FF2B5EF4-FFF2-40B4-BE49-F238E27FC236}">
                  <a16:creationId xmlns:a16="http://schemas.microsoft.com/office/drawing/2014/main" id="{9C2C0D3E-E645-55B7-3FC8-ACEFC71DD6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Gerade Verbindung 284">
              <a:extLst>
                <a:ext uri="{FF2B5EF4-FFF2-40B4-BE49-F238E27FC236}">
                  <a16:creationId xmlns:a16="http://schemas.microsoft.com/office/drawing/2014/main" id="{9647ABEA-4FD5-1049-BBB6-777D5F435E65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Gerade Verbindung 285">
              <a:extLst>
                <a:ext uri="{FF2B5EF4-FFF2-40B4-BE49-F238E27FC236}">
                  <a16:creationId xmlns:a16="http://schemas.microsoft.com/office/drawing/2014/main" id="{F5F28E13-3827-0B57-B54B-37BFCDCB87FF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Gerade Verbindung 286">
              <a:extLst>
                <a:ext uri="{FF2B5EF4-FFF2-40B4-BE49-F238E27FC236}">
                  <a16:creationId xmlns:a16="http://schemas.microsoft.com/office/drawing/2014/main" id="{FF31CB05-A218-2FAA-5951-8243757BEAEA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Gerade Verbindung 287">
              <a:extLst>
                <a:ext uri="{FF2B5EF4-FFF2-40B4-BE49-F238E27FC236}">
                  <a16:creationId xmlns:a16="http://schemas.microsoft.com/office/drawing/2014/main" id="{11C1F98D-043E-84EF-16D3-3A94A4710F01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Gerade Verbindung 288">
              <a:extLst>
                <a:ext uri="{FF2B5EF4-FFF2-40B4-BE49-F238E27FC236}">
                  <a16:creationId xmlns:a16="http://schemas.microsoft.com/office/drawing/2014/main" id="{5210F055-1E08-8E5C-E762-1A9359F277B7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rade Verbindung 289">
              <a:extLst>
                <a:ext uri="{FF2B5EF4-FFF2-40B4-BE49-F238E27FC236}">
                  <a16:creationId xmlns:a16="http://schemas.microsoft.com/office/drawing/2014/main" id="{4EF5899F-F446-5FAA-7BEF-79A5F8B5D950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feld 290">
              <a:extLst>
                <a:ext uri="{FF2B5EF4-FFF2-40B4-BE49-F238E27FC236}">
                  <a16:creationId xmlns:a16="http://schemas.microsoft.com/office/drawing/2014/main" id="{EE1DF223-9B28-40DE-C8C1-31B64196A745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292" name="Textfeld 291">
              <a:extLst>
                <a:ext uri="{FF2B5EF4-FFF2-40B4-BE49-F238E27FC236}">
                  <a16:creationId xmlns:a16="http://schemas.microsoft.com/office/drawing/2014/main" id="{B3252A72-633A-0C85-B2C9-FBE59DE51D4C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293" name="Textfeld 292">
              <a:extLst>
                <a:ext uri="{FF2B5EF4-FFF2-40B4-BE49-F238E27FC236}">
                  <a16:creationId xmlns:a16="http://schemas.microsoft.com/office/drawing/2014/main" id="{2F11DE47-F359-1400-30D9-E0166C2BE6A3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294" name="Textfeld 293">
              <a:extLst>
                <a:ext uri="{FF2B5EF4-FFF2-40B4-BE49-F238E27FC236}">
                  <a16:creationId xmlns:a16="http://schemas.microsoft.com/office/drawing/2014/main" id="{FAFE8F71-2FC2-604E-EDA0-63417B964E6F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graphicFrame>
        <p:nvGraphicFramePr>
          <p:cNvPr id="295" name="Tabelle 294">
            <a:extLst>
              <a:ext uri="{FF2B5EF4-FFF2-40B4-BE49-F238E27FC236}">
                <a16:creationId xmlns:a16="http://schemas.microsoft.com/office/drawing/2014/main" id="{C3C4DB4D-06F5-9557-05EE-E0201A88A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2262"/>
              </p:ext>
            </p:extLst>
          </p:nvPr>
        </p:nvGraphicFramePr>
        <p:xfrm>
          <a:off x="5030774" y="1844898"/>
          <a:ext cx="4680000" cy="1076960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525FC7CD-57B1-9C13-8AC3-50F08A59F785}"/>
              </a:ext>
            </a:extLst>
          </p:cNvPr>
          <p:cNvGrpSpPr/>
          <p:nvPr/>
        </p:nvGrpSpPr>
        <p:grpSpPr>
          <a:xfrm>
            <a:off x="5167900" y="2201749"/>
            <a:ext cx="4428115" cy="669388"/>
            <a:chOff x="454428" y="5165338"/>
            <a:chExt cx="4428115" cy="669388"/>
          </a:xfrm>
        </p:grpSpPr>
        <p:cxnSp>
          <p:nvCxnSpPr>
            <p:cNvPr id="299" name="Gerade Verbindung mit Pfeil 298">
              <a:extLst>
                <a:ext uri="{FF2B5EF4-FFF2-40B4-BE49-F238E27FC236}">
                  <a16:creationId xmlns:a16="http://schemas.microsoft.com/office/drawing/2014/main" id="{E58F9296-93C6-3F86-D734-AA3DC5AA1F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428" y="5347286"/>
              <a:ext cx="442811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Gerade Verbindung 300">
              <a:extLst>
                <a:ext uri="{FF2B5EF4-FFF2-40B4-BE49-F238E27FC236}">
                  <a16:creationId xmlns:a16="http://schemas.microsoft.com/office/drawing/2014/main" id="{652CCFF1-DB36-81E4-A5D0-5601D411B5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Gerade Verbindung 301">
              <a:extLst>
                <a:ext uri="{FF2B5EF4-FFF2-40B4-BE49-F238E27FC236}">
                  <a16:creationId xmlns:a16="http://schemas.microsoft.com/office/drawing/2014/main" id="{37F5BB53-343B-02E1-ACC4-D3BD4946DD8B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Textfeld 302">
              <a:extLst>
                <a:ext uri="{FF2B5EF4-FFF2-40B4-BE49-F238E27FC236}">
                  <a16:creationId xmlns:a16="http://schemas.microsoft.com/office/drawing/2014/main" id="{3620A505-C390-97C4-BE45-29F7F4F519A0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304" name="Gerade Verbindung 303">
              <a:extLst>
                <a:ext uri="{FF2B5EF4-FFF2-40B4-BE49-F238E27FC236}">
                  <a16:creationId xmlns:a16="http://schemas.microsoft.com/office/drawing/2014/main" id="{50836B57-3B65-07D9-3CE6-D86DC849B7E8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Gerade Verbindung 304">
              <a:extLst>
                <a:ext uri="{FF2B5EF4-FFF2-40B4-BE49-F238E27FC236}">
                  <a16:creationId xmlns:a16="http://schemas.microsoft.com/office/drawing/2014/main" id="{9D811472-61D7-DBB0-8308-2AC53E8A6B6A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Gerade Verbindung 305">
              <a:extLst>
                <a:ext uri="{FF2B5EF4-FFF2-40B4-BE49-F238E27FC236}">
                  <a16:creationId xmlns:a16="http://schemas.microsoft.com/office/drawing/2014/main" id="{1CB0E5B6-60E8-ACFD-E267-4C0B4FD220D5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Gerade Verbindung 306">
              <a:extLst>
                <a:ext uri="{FF2B5EF4-FFF2-40B4-BE49-F238E27FC236}">
                  <a16:creationId xmlns:a16="http://schemas.microsoft.com/office/drawing/2014/main" id="{762A4E8F-E6DF-04C6-A9BD-A4A29A6DD6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Gerade Verbindung 307">
              <a:extLst>
                <a:ext uri="{FF2B5EF4-FFF2-40B4-BE49-F238E27FC236}">
                  <a16:creationId xmlns:a16="http://schemas.microsoft.com/office/drawing/2014/main" id="{342F60A5-83F0-2FE0-EC4E-55935A8AAF14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Gerade Verbindung 308">
              <a:extLst>
                <a:ext uri="{FF2B5EF4-FFF2-40B4-BE49-F238E27FC236}">
                  <a16:creationId xmlns:a16="http://schemas.microsoft.com/office/drawing/2014/main" id="{06CF9937-5B50-F895-B0E1-982A4096B577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Gerade Verbindung 309">
              <a:extLst>
                <a:ext uri="{FF2B5EF4-FFF2-40B4-BE49-F238E27FC236}">
                  <a16:creationId xmlns:a16="http://schemas.microsoft.com/office/drawing/2014/main" id="{23C58041-C510-4C61-1C8A-7316E40993EA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Gerade Verbindung 310">
              <a:extLst>
                <a:ext uri="{FF2B5EF4-FFF2-40B4-BE49-F238E27FC236}">
                  <a16:creationId xmlns:a16="http://schemas.microsoft.com/office/drawing/2014/main" id="{9CC4CE9A-5052-CD83-2FA5-E190F86C8326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Gerade Verbindung 311">
              <a:extLst>
                <a:ext uri="{FF2B5EF4-FFF2-40B4-BE49-F238E27FC236}">
                  <a16:creationId xmlns:a16="http://schemas.microsoft.com/office/drawing/2014/main" id="{750557A5-1193-7965-3364-0A7F9441F3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Gerade Verbindung 312">
              <a:extLst>
                <a:ext uri="{FF2B5EF4-FFF2-40B4-BE49-F238E27FC236}">
                  <a16:creationId xmlns:a16="http://schemas.microsoft.com/office/drawing/2014/main" id="{AAFD29D5-8591-9B3D-5A8B-1EED0B3268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Gerade Verbindung 313">
              <a:extLst>
                <a:ext uri="{FF2B5EF4-FFF2-40B4-BE49-F238E27FC236}">
                  <a16:creationId xmlns:a16="http://schemas.microsoft.com/office/drawing/2014/main" id="{744BD44E-C4F9-62B2-C3CA-94E823E01247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Gerade Verbindung 314">
              <a:extLst>
                <a:ext uri="{FF2B5EF4-FFF2-40B4-BE49-F238E27FC236}">
                  <a16:creationId xmlns:a16="http://schemas.microsoft.com/office/drawing/2014/main" id="{E298A9EE-AC46-BFE9-AD91-767C6789BE65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Gerade Verbindung 315">
              <a:extLst>
                <a:ext uri="{FF2B5EF4-FFF2-40B4-BE49-F238E27FC236}">
                  <a16:creationId xmlns:a16="http://schemas.microsoft.com/office/drawing/2014/main" id="{A48AEEB3-111C-18B0-8CAC-2B832D93A480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Gerade Verbindung 316">
              <a:extLst>
                <a:ext uri="{FF2B5EF4-FFF2-40B4-BE49-F238E27FC236}">
                  <a16:creationId xmlns:a16="http://schemas.microsoft.com/office/drawing/2014/main" id="{035E57A9-671C-AC4A-230C-19AE45AB6FF9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Gerade Verbindung 317">
              <a:extLst>
                <a:ext uri="{FF2B5EF4-FFF2-40B4-BE49-F238E27FC236}">
                  <a16:creationId xmlns:a16="http://schemas.microsoft.com/office/drawing/2014/main" id="{7F5C72C1-B29D-161C-B54A-D42CE7EF78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Gerade Verbindung 318">
              <a:extLst>
                <a:ext uri="{FF2B5EF4-FFF2-40B4-BE49-F238E27FC236}">
                  <a16:creationId xmlns:a16="http://schemas.microsoft.com/office/drawing/2014/main" id="{2F68B1F9-5317-1879-0C66-A9D43B778BC8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Gerade Verbindung 740">
              <a:extLst>
                <a:ext uri="{FF2B5EF4-FFF2-40B4-BE49-F238E27FC236}">
                  <a16:creationId xmlns:a16="http://schemas.microsoft.com/office/drawing/2014/main" id="{D6679836-E0A1-A138-BCAB-C8352230BF93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Gerade Verbindung 741">
              <a:extLst>
                <a:ext uri="{FF2B5EF4-FFF2-40B4-BE49-F238E27FC236}">
                  <a16:creationId xmlns:a16="http://schemas.microsoft.com/office/drawing/2014/main" id="{6ADF0626-4A80-5003-AFB6-E2DC73FB2894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Gerade Verbindung 742">
              <a:extLst>
                <a:ext uri="{FF2B5EF4-FFF2-40B4-BE49-F238E27FC236}">
                  <a16:creationId xmlns:a16="http://schemas.microsoft.com/office/drawing/2014/main" id="{9329684E-1A3A-34DA-934F-6731F21F9821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Gerade Verbindung 743">
              <a:extLst>
                <a:ext uri="{FF2B5EF4-FFF2-40B4-BE49-F238E27FC236}">
                  <a16:creationId xmlns:a16="http://schemas.microsoft.com/office/drawing/2014/main" id="{F5470596-D665-2C2A-7847-147D042D89D2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Gerade Verbindung 744">
              <a:extLst>
                <a:ext uri="{FF2B5EF4-FFF2-40B4-BE49-F238E27FC236}">
                  <a16:creationId xmlns:a16="http://schemas.microsoft.com/office/drawing/2014/main" id="{C8DFB8D7-51A5-134A-CED7-C982D4FD0468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Textfeld 745">
              <a:extLst>
                <a:ext uri="{FF2B5EF4-FFF2-40B4-BE49-F238E27FC236}">
                  <a16:creationId xmlns:a16="http://schemas.microsoft.com/office/drawing/2014/main" id="{A053B635-ADC1-E446-96AC-639825B83B08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747" name="Textfeld 746">
              <a:extLst>
                <a:ext uri="{FF2B5EF4-FFF2-40B4-BE49-F238E27FC236}">
                  <a16:creationId xmlns:a16="http://schemas.microsoft.com/office/drawing/2014/main" id="{1B26B4D8-F14F-0762-7653-DDAC41DC43EA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748" name="Textfeld 747">
              <a:extLst>
                <a:ext uri="{FF2B5EF4-FFF2-40B4-BE49-F238E27FC236}">
                  <a16:creationId xmlns:a16="http://schemas.microsoft.com/office/drawing/2014/main" id="{17EA17FB-43E8-783B-C5B2-AB89490F215C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749" name="Textfeld 748">
              <a:extLst>
                <a:ext uri="{FF2B5EF4-FFF2-40B4-BE49-F238E27FC236}">
                  <a16:creationId xmlns:a16="http://schemas.microsoft.com/office/drawing/2014/main" id="{9DD7A8AB-D8CE-023E-E823-100F70311CB9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graphicFrame>
        <p:nvGraphicFramePr>
          <p:cNvPr id="750" name="Tabelle 749">
            <a:extLst>
              <a:ext uri="{FF2B5EF4-FFF2-40B4-BE49-F238E27FC236}">
                <a16:creationId xmlns:a16="http://schemas.microsoft.com/office/drawing/2014/main" id="{13AD9835-E706-F6B3-4222-71D215E71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81212"/>
              </p:ext>
            </p:extLst>
          </p:nvPr>
        </p:nvGraphicFramePr>
        <p:xfrm>
          <a:off x="5031532" y="745454"/>
          <a:ext cx="4680000" cy="1099444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1099444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grpSp>
        <p:nvGrpSpPr>
          <p:cNvPr id="751" name="Gruppieren 750">
            <a:extLst>
              <a:ext uri="{FF2B5EF4-FFF2-40B4-BE49-F238E27FC236}">
                <a16:creationId xmlns:a16="http://schemas.microsoft.com/office/drawing/2014/main" id="{875C7F29-B87E-0B2F-BDED-4776EC48C2F1}"/>
              </a:ext>
            </a:extLst>
          </p:cNvPr>
          <p:cNvGrpSpPr/>
          <p:nvPr/>
        </p:nvGrpSpPr>
        <p:grpSpPr>
          <a:xfrm>
            <a:off x="5167690" y="1118681"/>
            <a:ext cx="4428115" cy="669388"/>
            <a:chOff x="454428" y="5165338"/>
            <a:chExt cx="4428115" cy="669388"/>
          </a:xfrm>
        </p:grpSpPr>
        <p:cxnSp>
          <p:nvCxnSpPr>
            <p:cNvPr id="752" name="Gerade Verbindung mit Pfeil 751">
              <a:extLst>
                <a:ext uri="{FF2B5EF4-FFF2-40B4-BE49-F238E27FC236}">
                  <a16:creationId xmlns:a16="http://schemas.microsoft.com/office/drawing/2014/main" id="{2DA06E62-DF33-44D9-87E7-A30E49334B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428" y="5347286"/>
              <a:ext cx="442811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Gerade Verbindung 752">
              <a:extLst>
                <a:ext uri="{FF2B5EF4-FFF2-40B4-BE49-F238E27FC236}">
                  <a16:creationId xmlns:a16="http://schemas.microsoft.com/office/drawing/2014/main" id="{2CAA843B-C4FA-F1C2-B5F0-25FDE5A3E8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Gerade Verbindung 753">
              <a:extLst>
                <a:ext uri="{FF2B5EF4-FFF2-40B4-BE49-F238E27FC236}">
                  <a16:creationId xmlns:a16="http://schemas.microsoft.com/office/drawing/2014/main" id="{D305521C-1675-535D-7337-665920576E52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5" name="Textfeld 754">
              <a:extLst>
                <a:ext uri="{FF2B5EF4-FFF2-40B4-BE49-F238E27FC236}">
                  <a16:creationId xmlns:a16="http://schemas.microsoft.com/office/drawing/2014/main" id="{A5300B98-43B2-11B9-0592-73027BF2344C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756" name="Gerade Verbindung 755">
              <a:extLst>
                <a:ext uri="{FF2B5EF4-FFF2-40B4-BE49-F238E27FC236}">
                  <a16:creationId xmlns:a16="http://schemas.microsoft.com/office/drawing/2014/main" id="{A763CB99-70D4-7D54-E0FD-667EBCFAAE2A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Gerade Verbindung 756">
              <a:extLst>
                <a:ext uri="{FF2B5EF4-FFF2-40B4-BE49-F238E27FC236}">
                  <a16:creationId xmlns:a16="http://schemas.microsoft.com/office/drawing/2014/main" id="{5CC2A112-15AD-8FB3-E0B4-E660C88ED0CA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Gerade Verbindung 757">
              <a:extLst>
                <a:ext uri="{FF2B5EF4-FFF2-40B4-BE49-F238E27FC236}">
                  <a16:creationId xmlns:a16="http://schemas.microsoft.com/office/drawing/2014/main" id="{46F9AA93-BB5C-7671-4E59-C98B8B756070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Gerade Verbindung 758">
              <a:extLst>
                <a:ext uri="{FF2B5EF4-FFF2-40B4-BE49-F238E27FC236}">
                  <a16:creationId xmlns:a16="http://schemas.microsoft.com/office/drawing/2014/main" id="{F979F253-A524-75F4-0556-FC55DF3496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Gerade Verbindung 759">
              <a:extLst>
                <a:ext uri="{FF2B5EF4-FFF2-40B4-BE49-F238E27FC236}">
                  <a16:creationId xmlns:a16="http://schemas.microsoft.com/office/drawing/2014/main" id="{CBEF95AE-7A23-B00D-B8B2-8E609EEEB109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Gerade Verbindung 760">
              <a:extLst>
                <a:ext uri="{FF2B5EF4-FFF2-40B4-BE49-F238E27FC236}">
                  <a16:creationId xmlns:a16="http://schemas.microsoft.com/office/drawing/2014/main" id="{765BA3A8-B72B-6A6D-7E1F-1FFE6BC2130E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Gerade Verbindung 761">
              <a:extLst>
                <a:ext uri="{FF2B5EF4-FFF2-40B4-BE49-F238E27FC236}">
                  <a16:creationId xmlns:a16="http://schemas.microsoft.com/office/drawing/2014/main" id="{1C52E796-60D7-C38B-7630-697B44DD972F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Gerade Verbindung 762">
              <a:extLst>
                <a:ext uri="{FF2B5EF4-FFF2-40B4-BE49-F238E27FC236}">
                  <a16:creationId xmlns:a16="http://schemas.microsoft.com/office/drawing/2014/main" id="{0CABE95C-5959-7A99-493D-ABD44E823D45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Gerade Verbindung 763">
              <a:extLst>
                <a:ext uri="{FF2B5EF4-FFF2-40B4-BE49-F238E27FC236}">
                  <a16:creationId xmlns:a16="http://schemas.microsoft.com/office/drawing/2014/main" id="{1EB43BB7-5985-6940-134C-F09A09D7AE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Gerade Verbindung 764">
              <a:extLst>
                <a:ext uri="{FF2B5EF4-FFF2-40B4-BE49-F238E27FC236}">
                  <a16:creationId xmlns:a16="http://schemas.microsoft.com/office/drawing/2014/main" id="{17063BE3-B5CE-8672-7421-54067BC2EC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Gerade Verbindung 765">
              <a:extLst>
                <a:ext uri="{FF2B5EF4-FFF2-40B4-BE49-F238E27FC236}">
                  <a16:creationId xmlns:a16="http://schemas.microsoft.com/office/drawing/2014/main" id="{10ECBB81-B48E-ECCE-78E8-71C6B7D03B41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Gerade Verbindung 766">
              <a:extLst>
                <a:ext uri="{FF2B5EF4-FFF2-40B4-BE49-F238E27FC236}">
                  <a16:creationId xmlns:a16="http://schemas.microsoft.com/office/drawing/2014/main" id="{52FF7629-B0EB-52E3-D070-735EDA38CEE9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Gerade Verbindung 319">
              <a:extLst>
                <a:ext uri="{FF2B5EF4-FFF2-40B4-BE49-F238E27FC236}">
                  <a16:creationId xmlns:a16="http://schemas.microsoft.com/office/drawing/2014/main" id="{D431A52A-C834-259B-B4FA-44C653E8FB11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Gerade Verbindung 320">
              <a:extLst>
                <a:ext uri="{FF2B5EF4-FFF2-40B4-BE49-F238E27FC236}">
                  <a16:creationId xmlns:a16="http://schemas.microsoft.com/office/drawing/2014/main" id="{8672A25A-EB84-4EE0-07F6-2BC0716B092A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Gerade Verbindung 321">
              <a:extLst>
                <a:ext uri="{FF2B5EF4-FFF2-40B4-BE49-F238E27FC236}">
                  <a16:creationId xmlns:a16="http://schemas.microsoft.com/office/drawing/2014/main" id="{0F3521AF-D515-5F26-6489-706051ED25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Gerade Verbindung 322">
              <a:extLst>
                <a:ext uri="{FF2B5EF4-FFF2-40B4-BE49-F238E27FC236}">
                  <a16:creationId xmlns:a16="http://schemas.microsoft.com/office/drawing/2014/main" id="{F04184CE-CDE3-B151-63FA-6CD7571D63E6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Gerade Verbindung 323">
              <a:extLst>
                <a:ext uri="{FF2B5EF4-FFF2-40B4-BE49-F238E27FC236}">
                  <a16:creationId xmlns:a16="http://schemas.microsoft.com/office/drawing/2014/main" id="{8C748E64-A29E-0979-43FC-2F16A025048D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Gerade Verbindung 324">
              <a:extLst>
                <a:ext uri="{FF2B5EF4-FFF2-40B4-BE49-F238E27FC236}">
                  <a16:creationId xmlns:a16="http://schemas.microsoft.com/office/drawing/2014/main" id="{A8E54097-8E1C-2453-0060-4D55994FB36F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Gerade Verbindung 325">
              <a:extLst>
                <a:ext uri="{FF2B5EF4-FFF2-40B4-BE49-F238E27FC236}">
                  <a16:creationId xmlns:a16="http://schemas.microsoft.com/office/drawing/2014/main" id="{0C1143BC-D72D-C2D6-0BC4-E3DC2705FFB9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Gerade Verbindung 326">
              <a:extLst>
                <a:ext uri="{FF2B5EF4-FFF2-40B4-BE49-F238E27FC236}">
                  <a16:creationId xmlns:a16="http://schemas.microsoft.com/office/drawing/2014/main" id="{DB6B5021-D46C-F4B9-4E75-BA8F79B07371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Gerade Verbindung 327">
              <a:extLst>
                <a:ext uri="{FF2B5EF4-FFF2-40B4-BE49-F238E27FC236}">
                  <a16:creationId xmlns:a16="http://schemas.microsoft.com/office/drawing/2014/main" id="{350A6176-E8A8-C0A2-D5B9-4C3D60EBC0C4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Textfeld 328">
              <a:extLst>
                <a:ext uri="{FF2B5EF4-FFF2-40B4-BE49-F238E27FC236}">
                  <a16:creationId xmlns:a16="http://schemas.microsoft.com/office/drawing/2014/main" id="{2D34155C-8FA0-C4B1-DA63-15273EDC6AB2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330" name="Textfeld 329">
              <a:extLst>
                <a:ext uri="{FF2B5EF4-FFF2-40B4-BE49-F238E27FC236}">
                  <a16:creationId xmlns:a16="http://schemas.microsoft.com/office/drawing/2014/main" id="{4FD4F4ED-5E89-76F7-16EB-A74C2DBC54AB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331" name="Textfeld 330">
              <a:extLst>
                <a:ext uri="{FF2B5EF4-FFF2-40B4-BE49-F238E27FC236}">
                  <a16:creationId xmlns:a16="http://schemas.microsoft.com/office/drawing/2014/main" id="{64B314F3-F25B-149A-26B4-291FFBA16484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332" name="Textfeld 331">
              <a:extLst>
                <a:ext uri="{FF2B5EF4-FFF2-40B4-BE49-F238E27FC236}">
                  <a16:creationId xmlns:a16="http://schemas.microsoft.com/office/drawing/2014/main" id="{DBFBEE1A-4AFF-A438-0155-DC86CEE7EF66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sp>
        <p:nvSpPr>
          <p:cNvPr id="333" name="Textfeld 332">
            <a:extLst>
              <a:ext uri="{FF2B5EF4-FFF2-40B4-BE49-F238E27FC236}">
                <a16:creationId xmlns:a16="http://schemas.microsoft.com/office/drawing/2014/main" id="{9A18C01F-FE8E-7EB8-C5BF-C04EBF82D6EA}"/>
              </a:ext>
            </a:extLst>
          </p:cNvPr>
          <p:cNvSpPr txBox="1"/>
          <p:nvPr/>
        </p:nvSpPr>
        <p:spPr>
          <a:xfrm>
            <a:off x="5029256" y="736417"/>
            <a:ext cx="994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__. Zug</a:t>
            </a:r>
          </a:p>
        </p:txBody>
      </p:sp>
      <p:sp>
        <p:nvSpPr>
          <p:cNvPr id="334" name="Textfeld 333">
            <a:extLst>
              <a:ext uri="{FF2B5EF4-FFF2-40B4-BE49-F238E27FC236}">
                <a16:creationId xmlns:a16="http://schemas.microsoft.com/office/drawing/2014/main" id="{7E94632F-ED89-E81E-6958-DB7033936BDC}"/>
              </a:ext>
            </a:extLst>
          </p:cNvPr>
          <p:cNvSpPr txBox="1"/>
          <p:nvPr/>
        </p:nvSpPr>
        <p:spPr>
          <a:xfrm>
            <a:off x="5048905" y="1816852"/>
            <a:ext cx="97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__. Zug</a:t>
            </a:r>
          </a:p>
        </p:txBody>
      </p:sp>
      <p:sp>
        <p:nvSpPr>
          <p:cNvPr id="335" name="Textfeld 334">
            <a:extLst>
              <a:ext uri="{FF2B5EF4-FFF2-40B4-BE49-F238E27FC236}">
                <a16:creationId xmlns:a16="http://schemas.microsoft.com/office/drawing/2014/main" id="{DD1BE124-F0EC-2FB1-EAD8-4988F79ABB8E}"/>
              </a:ext>
            </a:extLst>
          </p:cNvPr>
          <p:cNvSpPr txBox="1"/>
          <p:nvPr/>
        </p:nvSpPr>
        <p:spPr>
          <a:xfrm>
            <a:off x="5029255" y="2893640"/>
            <a:ext cx="97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__. Zug</a:t>
            </a:r>
          </a:p>
        </p:txBody>
      </p:sp>
      <p:sp>
        <p:nvSpPr>
          <p:cNvPr id="336" name="Textfeld 335">
            <a:extLst>
              <a:ext uri="{FF2B5EF4-FFF2-40B4-BE49-F238E27FC236}">
                <a16:creationId xmlns:a16="http://schemas.microsoft.com/office/drawing/2014/main" id="{5D32BBC4-1659-5E9A-D7A1-82A2A780D166}"/>
              </a:ext>
            </a:extLst>
          </p:cNvPr>
          <p:cNvSpPr txBox="1"/>
          <p:nvPr/>
        </p:nvSpPr>
        <p:spPr>
          <a:xfrm>
            <a:off x="5029255" y="3979398"/>
            <a:ext cx="97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__. Zug</a:t>
            </a:r>
          </a:p>
        </p:txBody>
      </p:sp>
      <p:sp>
        <p:nvSpPr>
          <p:cNvPr id="337" name="Textfeld 336">
            <a:extLst>
              <a:ext uri="{FF2B5EF4-FFF2-40B4-BE49-F238E27FC236}">
                <a16:creationId xmlns:a16="http://schemas.microsoft.com/office/drawing/2014/main" id="{FB9B2209-45E6-9CF1-BACC-E344E7529DCB}"/>
              </a:ext>
            </a:extLst>
          </p:cNvPr>
          <p:cNvSpPr txBox="1"/>
          <p:nvPr/>
        </p:nvSpPr>
        <p:spPr>
          <a:xfrm>
            <a:off x="5029254" y="5056358"/>
            <a:ext cx="868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__. Zug</a:t>
            </a:r>
          </a:p>
        </p:txBody>
      </p:sp>
      <p:sp>
        <p:nvSpPr>
          <p:cNvPr id="581" name="Textfeld 321">
            <a:extLst>
              <a:ext uri="{FF2B5EF4-FFF2-40B4-BE49-F238E27FC236}">
                <a16:creationId xmlns:a16="http://schemas.microsoft.com/office/drawing/2014/main" id="{6B60FB18-5019-C74E-665F-5C6A1E23F140}"/>
              </a:ext>
            </a:extLst>
          </p:cNvPr>
          <p:cNvSpPr txBox="1"/>
          <p:nvPr/>
        </p:nvSpPr>
        <p:spPr>
          <a:xfrm>
            <a:off x="212601" y="391963"/>
            <a:ext cx="4145909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Name:___________________ Datum:__________________</a:t>
            </a:r>
            <a:endParaRPr lang="de-DE" sz="1200" kern="1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3" name="Textfeld 321">
            <a:extLst>
              <a:ext uri="{FF2B5EF4-FFF2-40B4-BE49-F238E27FC236}">
                <a16:creationId xmlns:a16="http://schemas.microsoft.com/office/drawing/2014/main" id="{E60F260B-39D7-7B66-D6F7-52E7753B2FC1}"/>
              </a:ext>
            </a:extLst>
          </p:cNvPr>
          <p:cNvSpPr txBox="1"/>
          <p:nvPr/>
        </p:nvSpPr>
        <p:spPr>
          <a:xfrm>
            <a:off x="5048905" y="100838"/>
            <a:ext cx="4010025" cy="320675"/>
          </a:xfrm>
          <a:prstGeom prst="rect">
            <a:avLst/>
          </a:prstGeom>
          <a:solidFill>
            <a:schemeClr val="lt1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Notationskarte – „Pfeile an der Zahlengeraden“ - Basis  </a:t>
            </a:r>
          </a:p>
        </p:txBody>
      </p:sp>
      <p:sp>
        <p:nvSpPr>
          <p:cNvPr id="584" name="Textfeld 321">
            <a:extLst>
              <a:ext uri="{FF2B5EF4-FFF2-40B4-BE49-F238E27FC236}">
                <a16:creationId xmlns:a16="http://schemas.microsoft.com/office/drawing/2014/main" id="{1C182AF8-DFED-0E17-F79B-34B12F340435}"/>
              </a:ext>
            </a:extLst>
          </p:cNvPr>
          <p:cNvSpPr txBox="1"/>
          <p:nvPr/>
        </p:nvSpPr>
        <p:spPr>
          <a:xfrm>
            <a:off x="5068556" y="374136"/>
            <a:ext cx="4145909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Name:___________________ Datum:__________________</a:t>
            </a:r>
            <a:endParaRPr lang="de-DE" sz="1200" kern="1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91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63545-EC7F-1C28-A935-07029EAE4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A91827D-C4A9-D3F6-7CBA-AFBAC286F27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94470" y="3345280"/>
          <a:ext cx="4680000" cy="28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37764970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7001354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1564272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7355129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2601993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957597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8442655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856215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788886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9922022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433452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626567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232576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8316772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471416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620054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488065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8986581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8808801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7160278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4621098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93933513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9006700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095322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0592936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8702425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319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107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128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2347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1021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5487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0670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9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729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2440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86548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64692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5242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295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0948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178457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0F5E1584-7176-9A7D-90D0-72EEA0AD2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41342"/>
            <a:ext cx="1737995" cy="56769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4E38518-9F76-DDD4-2DC3-AE7039903C0E}"/>
              </a:ext>
            </a:extLst>
          </p:cNvPr>
          <p:cNvSpPr txBox="1"/>
          <p:nvPr/>
        </p:nvSpPr>
        <p:spPr>
          <a:xfrm>
            <a:off x="7697627" y="6532033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422A094D-3CEB-B82A-2734-AA3A03C8AB9A}"/>
              </a:ext>
            </a:extLst>
          </p:cNvPr>
          <p:cNvGraphicFramePr>
            <a:graphicFrameLocks noGrp="1"/>
          </p:cNvGraphicFramePr>
          <p:nvPr/>
        </p:nvGraphicFramePr>
        <p:xfrm>
          <a:off x="194470" y="3345109"/>
          <a:ext cx="4680000" cy="2880171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2880171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F1CD502-9EB7-29F9-5235-9413A5E23812}"/>
              </a:ext>
            </a:extLst>
          </p:cNvPr>
          <p:cNvGrpSpPr/>
          <p:nvPr/>
        </p:nvGrpSpPr>
        <p:grpSpPr>
          <a:xfrm>
            <a:off x="331596" y="5507365"/>
            <a:ext cx="4428115" cy="669388"/>
            <a:chOff x="454428" y="5165338"/>
            <a:chExt cx="4428115" cy="669388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F7826C07-AF4F-7EFE-EEF8-3478126AFA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428" y="5347286"/>
              <a:ext cx="442811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54694F0A-D944-18B8-BC84-B42E8773F7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1DCFBF90-E0B8-8463-2BFC-0803D9C37D6E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8EFECD28-C601-1190-4522-194CD07A9782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73" name="Gerade Verbindung 72">
              <a:extLst>
                <a:ext uri="{FF2B5EF4-FFF2-40B4-BE49-F238E27FC236}">
                  <a16:creationId xmlns:a16="http://schemas.microsoft.com/office/drawing/2014/main" id="{126E1A09-9D72-B382-F285-4C4A1F3557D8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D28BAD6E-111C-580A-032F-869788BE597A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>
              <a:extLst>
                <a:ext uri="{FF2B5EF4-FFF2-40B4-BE49-F238E27FC236}">
                  <a16:creationId xmlns:a16="http://schemas.microsoft.com/office/drawing/2014/main" id="{8E31DC75-3AB2-A1DC-5D41-1325DE945427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>
              <a:extLst>
                <a:ext uri="{FF2B5EF4-FFF2-40B4-BE49-F238E27FC236}">
                  <a16:creationId xmlns:a16="http://schemas.microsoft.com/office/drawing/2014/main" id="{3348AFCF-EBAB-5CB8-7029-FEAC484146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75D3922E-4ABE-4D85-0E4F-C9B3BB247158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4C873E81-4F04-2958-9F3C-20157E365AA3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D1B59601-4F72-A6DA-4F1B-15DA97EDD55B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04C7C1F1-2BB8-00FA-C302-9D38D09E7BD5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EF9A6D37-DD43-608F-5082-7BAA14BE71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>
              <a:extLst>
                <a:ext uri="{FF2B5EF4-FFF2-40B4-BE49-F238E27FC236}">
                  <a16:creationId xmlns:a16="http://schemas.microsoft.com/office/drawing/2014/main" id="{A986BC6D-25ED-EF03-7B82-EA1A52EFFC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>
              <a:extLst>
                <a:ext uri="{FF2B5EF4-FFF2-40B4-BE49-F238E27FC236}">
                  <a16:creationId xmlns:a16="http://schemas.microsoft.com/office/drawing/2014/main" id="{99162773-6498-9734-D86F-DDAC4ED0D8E2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>
              <a:extLst>
                <a:ext uri="{FF2B5EF4-FFF2-40B4-BE49-F238E27FC236}">
                  <a16:creationId xmlns:a16="http://schemas.microsoft.com/office/drawing/2014/main" id="{FE847CB5-2D24-DEA8-7EFE-EE176E98A7FE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>
              <a:extLst>
                <a:ext uri="{FF2B5EF4-FFF2-40B4-BE49-F238E27FC236}">
                  <a16:creationId xmlns:a16="http://schemas.microsoft.com/office/drawing/2014/main" id="{BE5CD1E2-5352-7E5B-131A-6931E369D1E3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>
              <a:extLst>
                <a:ext uri="{FF2B5EF4-FFF2-40B4-BE49-F238E27FC236}">
                  <a16:creationId xmlns:a16="http://schemas.microsoft.com/office/drawing/2014/main" id="{F8DA4321-0E8A-D205-5062-3A0F87A98D41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>
              <a:extLst>
                <a:ext uri="{FF2B5EF4-FFF2-40B4-BE49-F238E27FC236}">
                  <a16:creationId xmlns:a16="http://schemas.microsoft.com/office/drawing/2014/main" id="{B6E5B098-6D58-E2F7-CDBB-26028B8689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>
              <a:extLst>
                <a:ext uri="{FF2B5EF4-FFF2-40B4-BE49-F238E27FC236}">
                  <a16:creationId xmlns:a16="http://schemas.microsoft.com/office/drawing/2014/main" id="{6A0A92CD-D56C-C928-A2F1-CEE47146D6C3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>
              <a:extLst>
                <a:ext uri="{FF2B5EF4-FFF2-40B4-BE49-F238E27FC236}">
                  <a16:creationId xmlns:a16="http://schemas.microsoft.com/office/drawing/2014/main" id="{D50C97C5-B599-7FC7-C9E5-E7A22EC92F2C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>
              <a:extLst>
                <a:ext uri="{FF2B5EF4-FFF2-40B4-BE49-F238E27FC236}">
                  <a16:creationId xmlns:a16="http://schemas.microsoft.com/office/drawing/2014/main" id="{07739DF3-64C4-4DB7-81AF-8DF1B632BCB4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>
              <a:extLst>
                <a:ext uri="{FF2B5EF4-FFF2-40B4-BE49-F238E27FC236}">
                  <a16:creationId xmlns:a16="http://schemas.microsoft.com/office/drawing/2014/main" id="{6F3FB661-4208-E6B1-B8C2-C8FDA95C9F35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>
              <a:extLst>
                <a:ext uri="{FF2B5EF4-FFF2-40B4-BE49-F238E27FC236}">
                  <a16:creationId xmlns:a16="http://schemas.microsoft.com/office/drawing/2014/main" id="{6D08ED64-E2C4-78F3-D615-86EA3A324707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>
              <a:extLst>
                <a:ext uri="{FF2B5EF4-FFF2-40B4-BE49-F238E27FC236}">
                  <a16:creationId xmlns:a16="http://schemas.microsoft.com/office/drawing/2014/main" id="{979EC492-ABD4-0F69-A405-A5DA8E143316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0B4568BE-10C5-9C5F-3107-605A5335CE46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A794B97F-45DA-75C4-B145-CCD78A7AB335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3D6E3A62-39CE-2CEC-1E73-0F3E41FBB664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16160414-AEFF-529A-A9F0-83BB4F981213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graphicFrame>
        <p:nvGraphicFramePr>
          <p:cNvPr id="261" name="Tabelle 260">
            <a:extLst>
              <a:ext uri="{FF2B5EF4-FFF2-40B4-BE49-F238E27FC236}">
                <a16:creationId xmlns:a16="http://schemas.microsoft.com/office/drawing/2014/main" id="{A3741769-CA46-7094-A4BB-16CFF15CF3E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015102" y="3345280"/>
          <a:ext cx="4680000" cy="28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37764970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7001354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1564272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7355129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2601993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957597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8442655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856215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788886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9922022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433452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626567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232576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8316772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471416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620054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488065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8986581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8808801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7160278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4621098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93933513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9006700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095322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0592936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8702425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319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107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128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2347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1021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5487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0670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9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729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2440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86548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64692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5242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295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0948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178457"/>
                  </a:ext>
                </a:extLst>
              </a:tr>
            </a:tbl>
          </a:graphicData>
        </a:graphic>
      </p:graphicFrame>
      <p:graphicFrame>
        <p:nvGraphicFramePr>
          <p:cNvPr id="262" name="Tabelle 261">
            <a:extLst>
              <a:ext uri="{FF2B5EF4-FFF2-40B4-BE49-F238E27FC236}">
                <a16:creationId xmlns:a16="http://schemas.microsoft.com/office/drawing/2014/main" id="{47C075DC-CD6E-E2AC-E82A-FBAA7A41A622}"/>
              </a:ext>
            </a:extLst>
          </p:cNvPr>
          <p:cNvGraphicFramePr>
            <a:graphicFrameLocks noGrp="1"/>
          </p:cNvGraphicFramePr>
          <p:nvPr/>
        </p:nvGraphicFramePr>
        <p:xfrm>
          <a:off x="5015102" y="3345109"/>
          <a:ext cx="4680000" cy="2880171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2880171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024F7179-338A-BBF7-AC4B-63773D861C5A}"/>
              </a:ext>
            </a:extLst>
          </p:cNvPr>
          <p:cNvGrpSpPr/>
          <p:nvPr/>
        </p:nvGrpSpPr>
        <p:grpSpPr>
          <a:xfrm>
            <a:off x="5179925" y="5507365"/>
            <a:ext cx="4400418" cy="669388"/>
            <a:chOff x="482125" y="5165338"/>
            <a:chExt cx="4400418" cy="669388"/>
          </a:xfrm>
        </p:grpSpPr>
        <p:cxnSp>
          <p:nvCxnSpPr>
            <p:cNvPr id="267" name="Gerade Verbindung mit Pfeil 266">
              <a:extLst>
                <a:ext uri="{FF2B5EF4-FFF2-40B4-BE49-F238E27FC236}">
                  <a16:creationId xmlns:a16="http://schemas.microsoft.com/office/drawing/2014/main" id="{0F4D5639-4385-0C84-8029-2301CAB7FE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2125" y="5347286"/>
              <a:ext cx="440041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Gerade Verbindung 267">
              <a:extLst>
                <a:ext uri="{FF2B5EF4-FFF2-40B4-BE49-F238E27FC236}">
                  <a16:creationId xmlns:a16="http://schemas.microsoft.com/office/drawing/2014/main" id="{B4FFAF2A-5F72-8EDC-1CDD-F623DE3DCD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Gerade Verbindung 268">
              <a:extLst>
                <a:ext uri="{FF2B5EF4-FFF2-40B4-BE49-F238E27FC236}">
                  <a16:creationId xmlns:a16="http://schemas.microsoft.com/office/drawing/2014/main" id="{E68A8119-6A23-B2F1-7B4D-73E9B26B3841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Textfeld 269">
              <a:extLst>
                <a:ext uri="{FF2B5EF4-FFF2-40B4-BE49-F238E27FC236}">
                  <a16:creationId xmlns:a16="http://schemas.microsoft.com/office/drawing/2014/main" id="{4E32B297-DA41-982E-9274-C81204057AC7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271" name="Gerade Verbindung 270">
              <a:extLst>
                <a:ext uri="{FF2B5EF4-FFF2-40B4-BE49-F238E27FC236}">
                  <a16:creationId xmlns:a16="http://schemas.microsoft.com/office/drawing/2014/main" id="{B153AB05-3A51-C74F-7C4F-9CA5798EA433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Gerade Verbindung 271">
              <a:extLst>
                <a:ext uri="{FF2B5EF4-FFF2-40B4-BE49-F238E27FC236}">
                  <a16:creationId xmlns:a16="http://schemas.microsoft.com/office/drawing/2014/main" id="{49D419A1-B7B2-A36A-5D53-E9B007EC953F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Gerade Verbindung 272">
              <a:extLst>
                <a:ext uri="{FF2B5EF4-FFF2-40B4-BE49-F238E27FC236}">
                  <a16:creationId xmlns:a16="http://schemas.microsoft.com/office/drawing/2014/main" id="{83FBFC72-A685-912B-8F05-81629F738F92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Gerade Verbindung 273">
              <a:extLst>
                <a:ext uri="{FF2B5EF4-FFF2-40B4-BE49-F238E27FC236}">
                  <a16:creationId xmlns:a16="http://schemas.microsoft.com/office/drawing/2014/main" id="{1E49F04F-1ED3-49F3-01B0-81044A6F3E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Gerade Verbindung 274">
              <a:extLst>
                <a:ext uri="{FF2B5EF4-FFF2-40B4-BE49-F238E27FC236}">
                  <a16:creationId xmlns:a16="http://schemas.microsoft.com/office/drawing/2014/main" id="{A98E2432-8904-9EEB-C40E-51CF1537957A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Gerade Verbindung 275">
              <a:extLst>
                <a:ext uri="{FF2B5EF4-FFF2-40B4-BE49-F238E27FC236}">
                  <a16:creationId xmlns:a16="http://schemas.microsoft.com/office/drawing/2014/main" id="{88DA4BB7-5852-5259-5376-4C3F07B750CD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Gerade Verbindung 276">
              <a:extLst>
                <a:ext uri="{FF2B5EF4-FFF2-40B4-BE49-F238E27FC236}">
                  <a16:creationId xmlns:a16="http://schemas.microsoft.com/office/drawing/2014/main" id="{D29D65E0-5B06-7472-0225-C656CD433A25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Gerade Verbindung 277">
              <a:extLst>
                <a:ext uri="{FF2B5EF4-FFF2-40B4-BE49-F238E27FC236}">
                  <a16:creationId xmlns:a16="http://schemas.microsoft.com/office/drawing/2014/main" id="{95DF0AC1-981D-4AD5-3AFE-BC8152087B8C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Gerade Verbindung 278">
              <a:extLst>
                <a:ext uri="{FF2B5EF4-FFF2-40B4-BE49-F238E27FC236}">
                  <a16:creationId xmlns:a16="http://schemas.microsoft.com/office/drawing/2014/main" id="{AA5A4DA7-FF98-1D90-3112-D625A55B91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Gerade Verbindung 279">
              <a:extLst>
                <a:ext uri="{FF2B5EF4-FFF2-40B4-BE49-F238E27FC236}">
                  <a16:creationId xmlns:a16="http://schemas.microsoft.com/office/drawing/2014/main" id="{BAA20855-7250-2E39-62BB-9391B17BA4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Gerade Verbindung 280">
              <a:extLst>
                <a:ext uri="{FF2B5EF4-FFF2-40B4-BE49-F238E27FC236}">
                  <a16:creationId xmlns:a16="http://schemas.microsoft.com/office/drawing/2014/main" id="{22DD2684-1D1F-971D-022C-223C7C071180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Gerade Verbindung 281">
              <a:extLst>
                <a:ext uri="{FF2B5EF4-FFF2-40B4-BE49-F238E27FC236}">
                  <a16:creationId xmlns:a16="http://schemas.microsoft.com/office/drawing/2014/main" id="{9013FA0C-CD34-58F5-39CD-C001CF530E79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Gerade Verbindung 282">
              <a:extLst>
                <a:ext uri="{FF2B5EF4-FFF2-40B4-BE49-F238E27FC236}">
                  <a16:creationId xmlns:a16="http://schemas.microsoft.com/office/drawing/2014/main" id="{A55A7569-BCD2-0088-9F41-1B121A1FF0A1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Gerade Verbindung 283">
              <a:extLst>
                <a:ext uri="{FF2B5EF4-FFF2-40B4-BE49-F238E27FC236}">
                  <a16:creationId xmlns:a16="http://schemas.microsoft.com/office/drawing/2014/main" id="{A2C72A3B-6081-749B-28DC-85AF5105CABA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Gerade Verbindung 284">
              <a:extLst>
                <a:ext uri="{FF2B5EF4-FFF2-40B4-BE49-F238E27FC236}">
                  <a16:creationId xmlns:a16="http://schemas.microsoft.com/office/drawing/2014/main" id="{927F3F0A-9F5F-5AA6-2B15-7DAD016CF2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Gerade Verbindung 285">
              <a:extLst>
                <a:ext uri="{FF2B5EF4-FFF2-40B4-BE49-F238E27FC236}">
                  <a16:creationId xmlns:a16="http://schemas.microsoft.com/office/drawing/2014/main" id="{795A38FA-8188-F3B3-3612-CA6C467FC090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Gerade Verbindung 286">
              <a:extLst>
                <a:ext uri="{FF2B5EF4-FFF2-40B4-BE49-F238E27FC236}">
                  <a16:creationId xmlns:a16="http://schemas.microsoft.com/office/drawing/2014/main" id="{C619796A-9154-BF7C-A7B7-5ABE2C830BA6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Gerade Verbindung 287">
              <a:extLst>
                <a:ext uri="{FF2B5EF4-FFF2-40B4-BE49-F238E27FC236}">
                  <a16:creationId xmlns:a16="http://schemas.microsoft.com/office/drawing/2014/main" id="{A0991987-BDB0-1DBD-BE4B-F7920B88A93E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Gerade Verbindung 288">
              <a:extLst>
                <a:ext uri="{FF2B5EF4-FFF2-40B4-BE49-F238E27FC236}">
                  <a16:creationId xmlns:a16="http://schemas.microsoft.com/office/drawing/2014/main" id="{E2E23F0F-EA5C-7612-4E4D-1C4436EEACFA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rade Verbindung 289">
              <a:extLst>
                <a:ext uri="{FF2B5EF4-FFF2-40B4-BE49-F238E27FC236}">
                  <a16:creationId xmlns:a16="http://schemas.microsoft.com/office/drawing/2014/main" id="{7F81E632-2C7B-517B-7A79-169250940E82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Gerade Verbindung 290">
              <a:extLst>
                <a:ext uri="{FF2B5EF4-FFF2-40B4-BE49-F238E27FC236}">
                  <a16:creationId xmlns:a16="http://schemas.microsoft.com/office/drawing/2014/main" id="{6E7D58DE-0BC1-0C96-C530-A2E7A92FA0E9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feld 291">
              <a:extLst>
                <a:ext uri="{FF2B5EF4-FFF2-40B4-BE49-F238E27FC236}">
                  <a16:creationId xmlns:a16="http://schemas.microsoft.com/office/drawing/2014/main" id="{9F90CAD7-52CF-F4A7-C0A8-4A87AA5A336F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293" name="Textfeld 292">
              <a:extLst>
                <a:ext uri="{FF2B5EF4-FFF2-40B4-BE49-F238E27FC236}">
                  <a16:creationId xmlns:a16="http://schemas.microsoft.com/office/drawing/2014/main" id="{0AEC1042-8817-937D-FA29-77EBCB30128B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294" name="Textfeld 293">
              <a:extLst>
                <a:ext uri="{FF2B5EF4-FFF2-40B4-BE49-F238E27FC236}">
                  <a16:creationId xmlns:a16="http://schemas.microsoft.com/office/drawing/2014/main" id="{0651C7DD-820C-2423-1BFC-F81599AE423B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295" name="Textfeld 294">
              <a:extLst>
                <a:ext uri="{FF2B5EF4-FFF2-40B4-BE49-F238E27FC236}">
                  <a16:creationId xmlns:a16="http://schemas.microsoft.com/office/drawing/2014/main" id="{9AF63F54-75FF-6198-962C-556620A02ABD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graphicFrame>
        <p:nvGraphicFramePr>
          <p:cNvPr id="298" name="Tabelle 297">
            <a:extLst>
              <a:ext uri="{FF2B5EF4-FFF2-40B4-BE49-F238E27FC236}">
                <a16:creationId xmlns:a16="http://schemas.microsoft.com/office/drawing/2014/main" id="{54CFA276-C24A-D0FC-3A31-B086118D9C26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95228" y="358264"/>
          <a:ext cx="4680000" cy="28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37764970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7001354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1564272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7355129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2601993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957597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8442655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856215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788886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9922022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433452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626567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232576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8316772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471416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620054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488065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8986581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8808801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7160278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4621098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93933513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9006700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095322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0592936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8702425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319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107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128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2347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1021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5487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0670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9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729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2440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86548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64692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5242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295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0948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178457"/>
                  </a:ext>
                </a:extLst>
              </a:tr>
            </a:tbl>
          </a:graphicData>
        </a:graphic>
      </p:graphicFrame>
      <p:graphicFrame>
        <p:nvGraphicFramePr>
          <p:cNvPr id="299" name="Tabelle 298">
            <a:extLst>
              <a:ext uri="{FF2B5EF4-FFF2-40B4-BE49-F238E27FC236}">
                <a16:creationId xmlns:a16="http://schemas.microsoft.com/office/drawing/2014/main" id="{1C3F36DE-6060-AA83-A12B-B56233DC2D53}"/>
              </a:ext>
            </a:extLst>
          </p:cNvPr>
          <p:cNvGraphicFramePr>
            <a:graphicFrameLocks noGrp="1"/>
          </p:cNvGraphicFramePr>
          <p:nvPr/>
        </p:nvGraphicFramePr>
        <p:xfrm>
          <a:off x="195228" y="358093"/>
          <a:ext cx="4680000" cy="2880171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2880171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132B3884-50D7-0D10-D7DB-F3BA3FF9B7E2}"/>
              </a:ext>
            </a:extLst>
          </p:cNvPr>
          <p:cNvGrpSpPr/>
          <p:nvPr/>
        </p:nvGrpSpPr>
        <p:grpSpPr>
          <a:xfrm>
            <a:off x="332354" y="2520349"/>
            <a:ext cx="4428115" cy="669388"/>
            <a:chOff x="454428" y="5165338"/>
            <a:chExt cx="4428115" cy="669388"/>
          </a:xfrm>
        </p:grpSpPr>
        <p:cxnSp>
          <p:nvCxnSpPr>
            <p:cNvPr id="302" name="Gerade Verbindung mit Pfeil 301">
              <a:extLst>
                <a:ext uri="{FF2B5EF4-FFF2-40B4-BE49-F238E27FC236}">
                  <a16:creationId xmlns:a16="http://schemas.microsoft.com/office/drawing/2014/main" id="{7A49C078-5089-9AE2-685D-991EA15B65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428" y="5347286"/>
              <a:ext cx="442811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Gerade Verbindung 302">
              <a:extLst>
                <a:ext uri="{FF2B5EF4-FFF2-40B4-BE49-F238E27FC236}">
                  <a16:creationId xmlns:a16="http://schemas.microsoft.com/office/drawing/2014/main" id="{D171FD6C-9E07-335B-3731-09C03B0614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Gerade Verbindung 303">
              <a:extLst>
                <a:ext uri="{FF2B5EF4-FFF2-40B4-BE49-F238E27FC236}">
                  <a16:creationId xmlns:a16="http://schemas.microsoft.com/office/drawing/2014/main" id="{58E0507A-42E6-81A9-B19A-49646F4F59BD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Textfeld 304">
              <a:extLst>
                <a:ext uri="{FF2B5EF4-FFF2-40B4-BE49-F238E27FC236}">
                  <a16:creationId xmlns:a16="http://schemas.microsoft.com/office/drawing/2014/main" id="{74F068AC-BFF0-0CFC-4FFA-F125CF1B4108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306" name="Gerade Verbindung 305">
              <a:extLst>
                <a:ext uri="{FF2B5EF4-FFF2-40B4-BE49-F238E27FC236}">
                  <a16:creationId xmlns:a16="http://schemas.microsoft.com/office/drawing/2014/main" id="{321C092D-18ED-905F-ECAB-9921EF12376F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Gerade Verbindung 306">
              <a:extLst>
                <a:ext uri="{FF2B5EF4-FFF2-40B4-BE49-F238E27FC236}">
                  <a16:creationId xmlns:a16="http://schemas.microsoft.com/office/drawing/2014/main" id="{3A352476-E717-4D59-7BCD-AA119E76C7AE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Gerade Verbindung 307">
              <a:extLst>
                <a:ext uri="{FF2B5EF4-FFF2-40B4-BE49-F238E27FC236}">
                  <a16:creationId xmlns:a16="http://schemas.microsoft.com/office/drawing/2014/main" id="{72ADAF7A-9189-8688-9F12-6518C15A9309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Gerade Verbindung 308">
              <a:extLst>
                <a:ext uri="{FF2B5EF4-FFF2-40B4-BE49-F238E27FC236}">
                  <a16:creationId xmlns:a16="http://schemas.microsoft.com/office/drawing/2014/main" id="{251C4E6C-8D25-F073-0376-010E2EE50A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Gerade Verbindung 309">
              <a:extLst>
                <a:ext uri="{FF2B5EF4-FFF2-40B4-BE49-F238E27FC236}">
                  <a16:creationId xmlns:a16="http://schemas.microsoft.com/office/drawing/2014/main" id="{946759F9-E70E-1F50-5873-5477F6F69624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Gerade Verbindung 310">
              <a:extLst>
                <a:ext uri="{FF2B5EF4-FFF2-40B4-BE49-F238E27FC236}">
                  <a16:creationId xmlns:a16="http://schemas.microsoft.com/office/drawing/2014/main" id="{52D083FF-628A-8F0D-EF99-E2CF0C1C969F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Gerade Verbindung 311">
              <a:extLst>
                <a:ext uri="{FF2B5EF4-FFF2-40B4-BE49-F238E27FC236}">
                  <a16:creationId xmlns:a16="http://schemas.microsoft.com/office/drawing/2014/main" id="{CD88FC4B-8D36-B972-2948-982FC8B0FF10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Gerade Verbindung 312">
              <a:extLst>
                <a:ext uri="{FF2B5EF4-FFF2-40B4-BE49-F238E27FC236}">
                  <a16:creationId xmlns:a16="http://schemas.microsoft.com/office/drawing/2014/main" id="{7EDF7467-6304-5C7B-860F-7351507E41C0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Gerade Verbindung 313">
              <a:extLst>
                <a:ext uri="{FF2B5EF4-FFF2-40B4-BE49-F238E27FC236}">
                  <a16:creationId xmlns:a16="http://schemas.microsoft.com/office/drawing/2014/main" id="{3F4DBCFE-8890-89AA-D90E-DD8D87236A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Gerade Verbindung 314">
              <a:extLst>
                <a:ext uri="{FF2B5EF4-FFF2-40B4-BE49-F238E27FC236}">
                  <a16:creationId xmlns:a16="http://schemas.microsoft.com/office/drawing/2014/main" id="{07A14C19-9650-9949-5044-CDBEE9F0C4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Gerade Verbindung 315">
              <a:extLst>
                <a:ext uri="{FF2B5EF4-FFF2-40B4-BE49-F238E27FC236}">
                  <a16:creationId xmlns:a16="http://schemas.microsoft.com/office/drawing/2014/main" id="{0AE987CF-57C1-402B-0242-98B2450C6804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Gerade Verbindung 316">
              <a:extLst>
                <a:ext uri="{FF2B5EF4-FFF2-40B4-BE49-F238E27FC236}">
                  <a16:creationId xmlns:a16="http://schemas.microsoft.com/office/drawing/2014/main" id="{DE5F0C35-8B99-59DA-AEE0-BE94B5F7902F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Gerade Verbindung 317">
              <a:extLst>
                <a:ext uri="{FF2B5EF4-FFF2-40B4-BE49-F238E27FC236}">
                  <a16:creationId xmlns:a16="http://schemas.microsoft.com/office/drawing/2014/main" id="{856C091D-A9BA-F443-3CAC-BA4BFAF6A8DF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Gerade Verbindung 318">
              <a:extLst>
                <a:ext uri="{FF2B5EF4-FFF2-40B4-BE49-F238E27FC236}">
                  <a16:creationId xmlns:a16="http://schemas.microsoft.com/office/drawing/2014/main" id="{5F7E3941-4A34-1964-D8A4-38986E101F13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Gerade Verbindung 319">
              <a:extLst>
                <a:ext uri="{FF2B5EF4-FFF2-40B4-BE49-F238E27FC236}">
                  <a16:creationId xmlns:a16="http://schemas.microsoft.com/office/drawing/2014/main" id="{8C1BE361-1893-5B36-D6E1-BD5A2A91A2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Gerade Verbindung 320">
              <a:extLst>
                <a:ext uri="{FF2B5EF4-FFF2-40B4-BE49-F238E27FC236}">
                  <a16:creationId xmlns:a16="http://schemas.microsoft.com/office/drawing/2014/main" id="{7F1019A0-2270-CA2B-8382-872FEF28AA52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Gerade Verbindung 321">
              <a:extLst>
                <a:ext uri="{FF2B5EF4-FFF2-40B4-BE49-F238E27FC236}">
                  <a16:creationId xmlns:a16="http://schemas.microsoft.com/office/drawing/2014/main" id="{4A69892E-D671-7924-4476-0D3AB3FD490D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Gerade Verbindung 322">
              <a:extLst>
                <a:ext uri="{FF2B5EF4-FFF2-40B4-BE49-F238E27FC236}">
                  <a16:creationId xmlns:a16="http://schemas.microsoft.com/office/drawing/2014/main" id="{6539D73C-EFF9-FD8A-BCDC-EA1F3E15B15A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Gerade Verbindung 323">
              <a:extLst>
                <a:ext uri="{FF2B5EF4-FFF2-40B4-BE49-F238E27FC236}">
                  <a16:creationId xmlns:a16="http://schemas.microsoft.com/office/drawing/2014/main" id="{C3AEAD95-2E83-E026-3B87-D29F232D20B7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Gerade Verbindung 324">
              <a:extLst>
                <a:ext uri="{FF2B5EF4-FFF2-40B4-BE49-F238E27FC236}">
                  <a16:creationId xmlns:a16="http://schemas.microsoft.com/office/drawing/2014/main" id="{07F2ED03-C03B-1108-20FD-6E3CA9D97BC1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Gerade Verbindung 325">
              <a:extLst>
                <a:ext uri="{FF2B5EF4-FFF2-40B4-BE49-F238E27FC236}">
                  <a16:creationId xmlns:a16="http://schemas.microsoft.com/office/drawing/2014/main" id="{FF87040E-3397-B147-FE4D-7B9E3D51552D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Textfeld 326">
              <a:extLst>
                <a:ext uri="{FF2B5EF4-FFF2-40B4-BE49-F238E27FC236}">
                  <a16:creationId xmlns:a16="http://schemas.microsoft.com/office/drawing/2014/main" id="{6BD09257-F7C1-B717-3AB2-238DE61D27E4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328" name="Textfeld 327">
              <a:extLst>
                <a:ext uri="{FF2B5EF4-FFF2-40B4-BE49-F238E27FC236}">
                  <a16:creationId xmlns:a16="http://schemas.microsoft.com/office/drawing/2014/main" id="{005F3BC4-0E4F-8C21-A900-CC798EA8F3A1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329" name="Textfeld 328">
              <a:extLst>
                <a:ext uri="{FF2B5EF4-FFF2-40B4-BE49-F238E27FC236}">
                  <a16:creationId xmlns:a16="http://schemas.microsoft.com/office/drawing/2014/main" id="{EE17AF50-6E5E-E5E7-7829-6FCF30B294D5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330" name="Textfeld 329">
              <a:extLst>
                <a:ext uri="{FF2B5EF4-FFF2-40B4-BE49-F238E27FC236}">
                  <a16:creationId xmlns:a16="http://schemas.microsoft.com/office/drawing/2014/main" id="{14AE3421-7F4A-1043-13C1-3552C3416DC7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graphicFrame>
        <p:nvGraphicFramePr>
          <p:cNvPr id="331" name="Tabelle 330">
            <a:extLst>
              <a:ext uri="{FF2B5EF4-FFF2-40B4-BE49-F238E27FC236}">
                <a16:creationId xmlns:a16="http://schemas.microsoft.com/office/drawing/2014/main" id="{09642D66-F509-0B67-8929-4D6DE2FF8AD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015860" y="358264"/>
          <a:ext cx="4680000" cy="28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37764970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7001354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1564272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7355129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2601993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957597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8442655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856215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788886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9922022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433452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626567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232576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8316772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471416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620054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488065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8986581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8808801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7160278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4621098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93933513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9006700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095322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0592936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8702425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319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107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128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2347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1021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5487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0670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9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729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2440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86548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64692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5242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295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0948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178457"/>
                  </a:ext>
                </a:extLst>
              </a:tr>
            </a:tbl>
          </a:graphicData>
        </a:graphic>
      </p:graphicFrame>
      <p:graphicFrame>
        <p:nvGraphicFramePr>
          <p:cNvPr id="332" name="Tabelle 331">
            <a:extLst>
              <a:ext uri="{FF2B5EF4-FFF2-40B4-BE49-F238E27FC236}">
                <a16:creationId xmlns:a16="http://schemas.microsoft.com/office/drawing/2014/main" id="{EA47EA6E-25A3-104B-42FE-6BC7BB66078C}"/>
              </a:ext>
            </a:extLst>
          </p:cNvPr>
          <p:cNvGraphicFramePr>
            <a:graphicFrameLocks noGrp="1"/>
          </p:cNvGraphicFramePr>
          <p:nvPr/>
        </p:nvGraphicFramePr>
        <p:xfrm>
          <a:off x="5015860" y="358093"/>
          <a:ext cx="4680000" cy="2880171"/>
        </p:xfrm>
        <a:graphic>
          <a:graphicData uri="http://schemas.openxmlformats.org/drawingml/2006/table">
            <a:tbl>
              <a:tblPr firstRow="1" firstCol="1" bandRow="1"/>
              <a:tblGrid>
                <a:gridCol w="4680000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</a:tblGrid>
              <a:tr h="2880171"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</a:tbl>
          </a:graphicData>
        </a:graphic>
      </p:graphicFrame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7E6C0F1F-4672-9FBE-7428-1A7E78549DC1}"/>
              </a:ext>
            </a:extLst>
          </p:cNvPr>
          <p:cNvGrpSpPr/>
          <p:nvPr/>
        </p:nvGrpSpPr>
        <p:grpSpPr>
          <a:xfrm>
            <a:off x="5180683" y="2520349"/>
            <a:ext cx="4400418" cy="669388"/>
            <a:chOff x="482125" y="5165338"/>
            <a:chExt cx="4400418" cy="669388"/>
          </a:xfrm>
        </p:grpSpPr>
        <p:cxnSp>
          <p:nvCxnSpPr>
            <p:cNvPr id="334" name="Gerade Verbindung mit Pfeil 333">
              <a:extLst>
                <a:ext uri="{FF2B5EF4-FFF2-40B4-BE49-F238E27FC236}">
                  <a16:creationId xmlns:a16="http://schemas.microsoft.com/office/drawing/2014/main" id="{C46B788B-C6BF-A011-C8D9-1B2B11AC13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2125" y="5347286"/>
              <a:ext cx="440041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Gerade Verbindung 334">
              <a:extLst>
                <a:ext uri="{FF2B5EF4-FFF2-40B4-BE49-F238E27FC236}">
                  <a16:creationId xmlns:a16="http://schemas.microsoft.com/office/drawing/2014/main" id="{E59CE342-2FF8-0F51-F601-2977071BE4B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8060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Gerade Verbindung 335">
              <a:extLst>
                <a:ext uri="{FF2B5EF4-FFF2-40B4-BE49-F238E27FC236}">
                  <a16:creationId xmlns:a16="http://schemas.microsoft.com/office/drawing/2014/main" id="{E856E916-5F3F-9BC1-88DC-419E63252222}"/>
                </a:ext>
              </a:extLst>
            </p:cNvPr>
            <p:cNvCxnSpPr/>
            <p:nvPr/>
          </p:nvCxnSpPr>
          <p:spPr bwMode="auto">
            <a:xfrm>
              <a:off x="283837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Textfeld 336">
              <a:extLst>
                <a:ext uri="{FF2B5EF4-FFF2-40B4-BE49-F238E27FC236}">
                  <a16:creationId xmlns:a16="http://schemas.microsoft.com/office/drawing/2014/main" id="{AEC744A0-6F4F-257E-9CFF-026EC2615AD9}"/>
                </a:ext>
              </a:extLst>
            </p:cNvPr>
            <p:cNvSpPr txBox="1"/>
            <p:nvPr/>
          </p:nvSpPr>
          <p:spPr bwMode="auto">
            <a:xfrm>
              <a:off x="522387" y="5513171"/>
              <a:ext cx="63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-10</a:t>
              </a:r>
            </a:p>
          </p:txBody>
        </p:sp>
        <p:cxnSp>
          <p:nvCxnSpPr>
            <p:cNvPr id="338" name="Gerade Verbindung 337">
              <a:extLst>
                <a:ext uri="{FF2B5EF4-FFF2-40B4-BE49-F238E27FC236}">
                  <a16:creationId xmlns:a16="http://schemas.microsoft.com/office/drawing/2014/main" id="{795D13A1-1037-0DEF-0BB0-6FF8A32339ED}"/>
                </a:ext>
              </a:extLst>
            </p:cNvPr>
            <p:cNvCxnSpPr/>
            <p:nvPr/>
          </p:nvCxnSpPr>
          <p:spPr bwMode="auto">
            <a:xfrm>
              <a:off x="30193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Gerade Verbindung 338">
              <a:extLst>
                <a:ext uri="{FF2B5EF4-FFF2-40B4-BE49-F238E27FC236}">
                  <a16:creationId xmlns:a16="http://schemas.microsoft.com/office/drawing/2014/main" id="{B760AEB0-DA15-6467-4183-FF6A65978B8C}"/>
                </a:ext>
              </a:extLst>
            </p:cNvPr>
            <p:cNvCxnSpPr/>
            <p:nvPr/>
          </p:nvCxnSpPr>
          <p:spPr bwMode="auto">
            <a:xfrm>
              <a:off x="319714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Gerade Verbindung 339">
              <a:extLst>
                <a:ext uri="{FF2B5EF4-FFF2-40B4-BE49-F238E27FC236}">
                  <a16:creationId xmlns:a16="http://schemas.microsoft.com/office/drawing/2014/main" id="{0C04815A-EF32-7BD2-BF0A-266F2C0278DE}"/>
                </a:ext>
              </a:extLst>
            </p:cNvPr>
            <p:cNvCxnSpPr/>
            <p:nvPr/>
          </p:nvCxnSpPr>
          <p:spPr bwMode="auto">
            <a:xfrm>
              <a:off x="337812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Gerade Verbindung 340">
              <a:extLst>
                <a:ext uri="{FF2B5EF4-FFF2-40B4-BE49-F238E27FC236}">
                  <a16:creationId xmlns:a16="http://schemas.microsoft.com/office/drawing/2014/main" id="{1C256319-2563-7E0F-4251-4FEE0548AB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760" y="5264923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Gerade Verbindung 341">
              <a:extLst>
                <a:ext uri="{FF2B5EF4-FFF2-40B4-BE49-F238E27FC236}">
                  <a16:creationId xmlns:a16="http://schemas.microsoft.com/office/drawing/2014/main" id="{92666DEB-15FF-0944-55B6-48F5455ECFA8}"/>
                </a:ext>
              </a:extLst>
            </p:cNvPr>
            <p:cNvCxnSpPr/>
            <p:nvPr/>
          </p:nvCxnSpPr>
          <p:spPr bwMode="auto">
            <a:xfrm>
              <a:off x="3740119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Gerade Verbindung 342">
              <a:extLst>
                <a:ext uri="{FF2B5EF4-FFF2-40B4-BE49-F238E27FC236}">
                  <a16:creationId xmlns:a16="http://schemas.microsoft.com/office/drawing/2014/main" id="{E7B11819-B1EA-F877-40CF-7069E9982951}"/>
                </a:ext>
              </a:extLst>
            </p:cNvPr>
            <p:cNvCxnSpPr/>
            <p:nvPr/>
          </p:nvCxnSpPr>
          <p:spPr bwMode="auto">
            <a:xfrm>
              <a:off x="39177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Gerade Verbindung 343">
              <a:extLst>
                <a:ext uri="{FF2B5EF4-FFF2-40B4-BE49-F238E27FC236}">
                  <a16:creationId xmlns:a16="http://schemas.microsoft.com/office/drawing/2014/main" id="{342336F2-51E2-8F02-6A43-E7073B4E8ED6}"/>
                </a:ext>
              </a:extLst>
            </p:cNvPr>
            <p:cNvCxnSpPr/>
            <p:nvPr/>
          </p:nvCxnSpPr>
          <p:spPr bwMode="auto">
            <a:xfrm>
              <a:off x="4095593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Gerade Verbindung 344">
              <a:extLst>
                <a:ext uri="{FF2B5EF4-FFF2-40B4-BE49-F238E27FC236}">
                  <a16:creationId xmlns:a16="http://schemas.microsoft.com/office/drawing/2014/main" id="{4B6D4FEB-9684-7B2F-7122-FD1F0059855D}"/>
                </a:ext>
              </a:extLst>
            </p:cNvPr>
            <p:cNvCxnSpPr/>
            <p:nvPr/>
          </p:nvCxnSpPr>
          <p:spPr bwMode="auto">
            <a:xfrm>
              <a:off x="4276568" y="5264923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Gerade Verbindung 345">
              <a:extLst>
                <a:ext uri="{FF2B5EF4-FFF2-40B4-BE49-F238E27FC236}">
                  <a16:creationId xmlns:a16="http://schemas.microsoft.com/office/drawing/2014/main" id="{FB1B4268-4785-A8A0-AE2D-DD62A389E8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205" y="5165338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Gerade Verbindung 346">
              <a:extLst>
                <a:ext uri="{FF2B5EF4-FFF2-40B4-BE49-F238E27FC236}">
                  <a16:creationId xmlns:a16="http://schemas.microsoft.com/office/drawing/2014/main" id="{7B88D105-05F3-2C7A-36C1-C8EC577FA8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510" y="5168750"/>
              <a:ext cx="0" cy="35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Gerade Verbindung 347">
              <a:extLst>
                <a:ext uri="{FF2B5EF4-FFF2-40B4-BE49-F238E27FC236}">
                  <a16:creationId xmlns:a16="http://schemas.microsoft.com/office/drawing/2014/main" id="{1615D3B2-1877-9869-8D7C-BFED88746B47}"/>
                </a:ext>
              </a:extLst>
            </p:cNvPr>
            <p:cNvCxnSpPr/>
            <p:nvPr/>
          </p:nvCxnSpPr>
          <p:spPr bwMode="auto">
            <a:xfrm>
              <a:off x="103882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Gerade Verbindung 348">
              <a:extLst>
                <a:ext uri="{FF2B5EF4-FFF2-40B4-BE49-F238E27FC236}">
                  <a16:creationId xmlns:a16="http://schemas.microsoft.com/office/drawing/2014/main" id="{DFEEC138-34FF-C107-7437-A0AA6757BB1C}"/>
                </a:ext>
              </a:extLst>
            </p:cNvPr>
            <p:cNvCxnSpPr/>
            <p:nvPr/>
          </p:nvCxnSpPr>
          <p:spPr bwMode="auto">
            <a:xfrm>
              <a:off x="12197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Gerade Verbindung 349">
              <a:extLst>
                <a:ext uri="{FF2B5EF4-FFF2-40B4-BE49-F238E27FC236}">
                  <a16:creationId xmlns:a16="http://schemas.microsoft.com/office/drawing/2014/main" id="{AC6DAA16-8AE9-6D79-E03B-F6321DB1386A}"/>
                </a:ext>
              </a:extLst>
            </p:cNvPr>
            <p:cNvCxnSpPr/>
            <p:nvPr/>
          </p:nvCxnSpPr>
          <p:spPr bwMode="auto">
            <a:xfrm>
              <a:off x="139759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Gerade Verbindung 350">
              <a:extLst>
                <a:ext uri="{FF2B5EF4-FFF2-40B4-BE49-F238E27FC236}">
                  <a16:creationId xmlns:a16="http://schemas.microsoft.com/office/drawing/2014/main" id="{D4029A96-73C4-CC3B-7442-825715F0B2DE}"/>
                </a:ext>
              </a:extLst>
            </p:cNvPr>
            <p:cNvCxnSpPr/>
            <p:nvPr/>
          </p:nvCxnSpPr>
          <p:spPr bwMode="auto">
            <a:xfrm>
              <a:off x="157857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Gerade Verbindung 351">
              <a:extLst>
                <a:ext uri="{FF2B5EF4-FFF2-40B4-BE49-F238E27FC236}">
                  <a16:creationId xmlns:a16="http://schemas.microsoft.com/office/drawing/2014/main" id="{3FE5D139-3D0A-B690-FD23-4C5FD12331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210" y="5268335"/>
              <a:ext cx="0" cy="252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Gerade Verbindung 352">
              <a:extLst>
                <a:ext uri="{FF2B5EF4-FFF2-40B4-BE49-F238E27FC236}">
                  <a16:creationId xmlns:a16="http://schemas.microsoft.com/office/drawing/2014/main" id="{7891B54F-0225-929E-3B1E-CCE28E48D55D}"/>
                </a:ext>
              </a:extLst>
            </p:cNvPr>
            <p:cNvCxnSpPr/>
            <p:nvPr/>
          </p:nvCxnSpPr>
          <p:spPr bwMode="auto">
            <a:xfrm>
              <a:off x="1940569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Gerade Verbindung 353">
              <a:extLst>
                <a:ext uri="{FF2B5EF4-FFF2-40B4-BE49-F238E27FC236}">
                  <a16:creationId xmlns:a16="http://schemas.microsoft.com/office/drawing/2014/main" id="{2AB4094E-D2E4-6BFB-2DEA-47F2F2299E1D}"/>
                </a:ext>
              </a:extLst>
            </p:cNvPr>
            <p:cNvCxnSpPr/>
            <p:nvPr/>
          </p:nvCxnSpPr>
          <p:spPr bwMode="auto">
            <a:xfrm>
              <a:off x="21182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Gerade Verbindung 354">
              <a:extLst>
                <a:ext uri="{FF2B5EF4-FFF2-40B4-BE49-F238E27FC236}">
                  <a16:creationId xmlns:a16="http://schemas.microsoft.com/office/drawing/2014/main" id="{55D4CFF7-E7CA-D936-60B1-7780DB82DDED}"/>
                </a:ext>
              </a:extLst>
            </p:cNvPr>
            <p:cNvCxnSpPr/>
            <p:nvPr/>
          </p:nvCxnSpPr>
          <p:spPr bwMode="auto">
            <a:xfrm>
              <a:off x="2296043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Gerade Verbindung 355">
              <a:extLst>
                <a:ext uri="{FF2B5EF4-FFF2-40B4-BE49-F238E27FC236}">
                  <a16:creationId xmlns:a16="http://schemas.microsoft.com/office/drawing/2014/main" id="{06FFCE0F-F3B1-EC49-42AE-3314958B0792}"/>
                </a:ext>
              </a:extLst>
            </p:cNvPr>
            <p:cNvCxnSpPr/>
            <p:nvPr/>
          </p:nvCxnSpPr>
          <p:spPr bwMode="auto">
            <a:xfrm>
              <a:off x="2477018" y="526833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Gerade Verbindung 356">
              <a:extLst>
                <a:ext uri="{FF2B5EF4-FFF2-40B4-BE49-F238E27FC236}">
                  <a16:creationId xmlns:a16="http://schemas.microsoft.com/office/drawing/2014/main" id="{7C954C9D-6844-716E-CCEB-39958E5F76C0}"/>
                </a:ext>
              </a:extLst>
            </p:cNvPr>
            <p:cNvCxnSpPr/>
            <p:nvPr/>
          </p:nvCxnSpPr>
          <p:spPr bwMode="auto">
            <a:xfrm>
              <a:off x="4638913" y="5265520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Gerade Verbindung 357">
              <a:extLst>
                <a:ext uri="{FF2B5EF4-FFF2-40B4-BE49-F238E27FC236}">
                  <a16:creationId xmlns:a16="http://schemas.microsoft.com/office/drawing/2014/main" id="{0BE4B456-3DA6-BDA0-0C75-6444D0C9EE25}"/>
                </a:ext>
              </a:extLst>
            </p:cNvPr>
            <p:cNvCxnSpPr/>
            <p:nvPr/>
          </p:nvCxnSpPr>
          <p:spPr bwMode="auto">
            <a:xfrm>
              <a:off x="677578" y="5271525"/>
              <a:ext cx="0" cy="182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Textfeld 358">
              <a:extLst>
                <a:ext uri="{FF2B5EF4-FFF2-40B4-BE49-F238E27FC236}">
                  <a16:creationId xmlns:a16="http://schemas.microsoft.com/office/drawing/2014/main" id="{ABCDD66F-969A-F633-2E45-AE5A8C9CD16C}"/>
                </a:ext>
              </a:extLst>
            </p:cNvPr>
            <p:cNvSpPr txBox="1"/>
            <p:nvPr/>
          </p:nvSpPr>
          <p:spPr bwMode="auto">
            <a:xfrm>
              <a:off x="1545146" y="552043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-5</a:t>
              </a:r>
            </a:p>
          </p:txBody>
        </p:sp>
        <p:sp>
          <p:nvSpPr>
            <p:cNvPr id="360" name="Textfeld 359">
              <a:extLst>
                <a:ext uri="{FF2B5EF4-FFF2-40B4-BE49-F238E27FC236}">
                  <a16:creationId xmlns:a16="http://schemas.microsoft.com/office/drawing/2014/main" id="{3664977A-3642-BE04-1B90-AFB283C76D73}"/>
                </a:ext>
              </a:extLst>
            </p:cNvPr>
            <p:cNvSpPr txBox="1"/>
            <p:nvPr/>
          </p:nvSpPr>
          <p:spPr bwMode="auto">
            <a:xfrm>
              <a:off x="2437947" y="5513170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361" name="Textfeld 360">
              <a:extLst>
                <a:ext uri="{FF2B5EF4-FFF2-40B4-BE49-F238E27FC236}">
                  <a16:creationId xmlns:a16="http://schemas.microsoft.com/office/drawing/2014/main" id="{50FDF0F1-06F9-A361-CD32-533E1BB24529}"/>
                </a:ext>
              </a:extLst>
            </p:cNvPr>
            <p:cNvSpPr txBox="1"/>
            <p:nvPr/>
          </p:nvSpPr>
          <p:spPr bwMode="auto">
            <a:xfrm>
              <a:off x="3354857" y="5523628"/>
              <a:ext cx="423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+5</a:t>
              </a:r>
            </a:p>
          </p:txBody>
        </p:sp>
        <p:sp>
          <p:nvSpPr>
            <p:cNvPr id="362" name="Textfeld 361">
              <a:extLst>
                <a:ext uri="{FF2B5EF4-FFF2-40B4-BE49-F238E27FC236}">
                  <a16:creationId xmlns:a16="http://schemas.microsoft.com/office/drawing/2014/main" id="{8F831350-A146-C4FE-4029-921A90477017}"/>
                </a:ext>
              </a:extLst>
            </p:cNvPr>
            <p:cNvSpPr txBox="1"/>
            <p:nvPr/>
          </p:nvSpPr>
          <p:spPr bwMode="auto">
            <a:xfrm>
              <a:off x="4200612" y="5526949"/>
              <a:ext cx="51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Grundschrift" panose="03010100010101010101" pitchFamily="66" charset="0"/>
                </a:rPr>
                <a:t>+10</a:t>
              </a:r>
            </a:p>
          </p:txBody>
        </p:sp>
      </p:grpSp>
      <p:sp>
        <p:nvSpPr>
          <p:cNvPr id="363" name="Textfeld 321">
            <a:extLst>
              <a:ext uri="{FF2B5EF4-FFF2-40B4-BE49-F238E27FC236}">
                <a16:creationId xmlns:a16="http://schemas.microsoft.com/office/drawing/2014/main" id="{B00E2436-A5CB-ABE3-6245-8D06AE58B65B}"/>
              </a:ext>
            </a:extLst>
          </p:cNvPr>
          <p:cNvSpPr txBox="1"/>
          <p:nvPr/>
        </p:nvSpPr>
        <p:spPr>
          <a:xfrm>
            <a:off x="212601" y="23903"/>
            <a:ext cx="4940167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Notationskarten – „Pfeile an der Zahlengeraden“  - Erweiterung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EFA455-932C-600C-F864-78A71E8BFC94}"/>
              </a:ext>
            </a:extLst>
          </p:cNvPr>
          <p:cNvSpPr txBox="1"/>
          <p:nvPr/>
        </p:nvSpPr>
        <p:spPr>
          <a:xfrm>
            <a:off x="219350" y="2391103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62AB234-DAAE-090B-E4ED-A0F7B2400597}"/>
              </a:ext>
            </a:extLst>
          </p:cNvPr>
          <p:cNvSpPr txBox="1"/>
          <p:nvPr/>
        </p:nvSpPr>
        <p:spPr>
          <a:xfrm>
            <a:off x="219350" y="2212376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49559A-A013-4B12-8064-2FC422550F75}"/>
              </a:ext>
            </a:extLst>
          </p:cNvPr>
          <p:cNvSpPr txBox="1"/>
          <p:nvPr/>
        </p:nvSpPr>
        <p:spPr>
          <a:xfrm>
            <a:off x="219350" y="1856812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4.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2CBAFE-5280-93D0-54AD-D8CCC611F260}"/>
              </a:ext>
            </a:extLst>
          </p:cNvPr>
          <p:cNvSpPr txBox="1"/>
          <p:nvPr/>
        </p:nvSpPr>
        <p:spPr>
          <a:xfrm>
            <a:off x="219349" y="2033649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87A9CA-87A1-A692-7B05-88CCB8F35C91}"/>
              </a:ext>
            </a:extLst>
          </p:cNvPr>
          <p:cNvSpPr txBox="1"/>
          <p:nvPr/>
        </p:nvSpPr>
        <p:spPr>
          <a:xfrm>
            <a:off x="219349" y="1674662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5.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003BF5-4D99-5858-EC52-4A3B730E2F15}"/>
              </a:ext>
            </a:extLst>
          </p:cNvPr>
          <p:cNvSpPr txBox="1"/>
          <p:nvPr/>
        </p:nvSpPr>
        <p:spPr>
          <a:xfrm>
            <a:off x="213939" y="1495935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E4A1CBC-7CFF-3112-317F-01BFD5A834BC}"/>
              </a:ext>
            </a:extLst>
          </p:cNvPr>
          <p:cNvSpPr txBox="1"/>
          <p:nvPr/>
        </p:nvSpPr>
        <p:spPr>
          <a:xfrm>
            <a:off x="213403" y="1314493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7.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586A81B-5582-EF6C-9336-79127CC50E3D}"/>
              </a:ext>
            </a:extLst>
          </p:cNvPr>
          <p:cNvSpPr txBox="1"/>
          <p:nvPr/>
        </p:nvSpPr>
        <p:spPr>
          <a:xfrm>
            <a:off x="212867" y="1133318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8.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13D9CA-73FE-2244-A65D-ADD28498F27F}"/>
              </a:ext>
            </a:extLst>
          </p:cNvPr>
          <p:cNvSpPr txBox="1"/>
          <p:nvPr/>
        </p:nvSpPr>
        <p:spPr>
          <a:xfrm>
            <a:off x="212866" y="954591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9.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1AED48F-615F-AD15-0C99-CBE73A981F9A}"/>
              </a:ext>
            </a:extLst>
          </p:cNvPr>
          <p:cNvSpPr txBox="1"/>
          <p:nvPr/>
        </p:nvSpPr>
        <p:spPr>
          <a:xfrm>
            <a:off x="152578" y="772797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10.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7FDD35E-4351-7092-086D-142E70A24728}"/>
              </a:ext>
            </a:extLst>
          </p:cNvPr>
          <p:cNvSpPr txBox="1"/>
          <p:nvPr/>
        </p:nvSpPr>
        <p:spPr>
          <a:xfrm>
            <a:off x="219350" y="5382146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1.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61C5B2B-0225-D88D-36AA-0DE9CC8B508E}"/>
              </a:ext>
            </a:extLst>
          </p:cNvPr>
          <p:cNvSpPr txBox="1"/>
          <p:nvPr/>
        </p:nvSpPr>
        <p:spPr>
          <a:xfrm>
            <a:off x="219350" y="5203419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2.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374FAB4-CEF0-591B-1A98-60CE347CE07B}"/>
              </a:ext>
            </a:extLst>
          </p:cNvPr>
          <p:cNvSpPr txBox="1"/>
          <p:nvPr/>
        </p:nvSpPr>
        <p:spPr>
          <a:xfrm>
            <a:off x="219350" y="4847855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4.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EA5C608-62F8-713C-23A1-8CCBE02AF39B}"/>
              </a:ext>
            </a:extLst>
          </p:cNvPr>
          <p:cNvSpPr txBox="1"/>
          <p:nvPr/>
        </p:nvSpPr>
        <p:spPr>
          <a:xfrm>
            <a:off x="219349" y="5024692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5D49814-F125-B527-A10E-328204B451A6}"/>
              </a:ext>
            </a:extLst>
          </p:cNvPr>
          <p:cNvSpPr txBox="1"/>
          <p:nvPr/>
        </p:nvSpPr>
        <p:spPr>
          <a:xfrm>
            <a:off x="219349" y="4665705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5.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1CBB3A8-6325-BEA8-13AB-BAF3EC9AE692}"/>
              </a:ext>
            </a:extLst>
          </p:cNvPr>
          <p:cNvSpPr txBox="1"/>
          <p:nvPr/>
        </p:nvSpPr>
        <p:spPr>
          <a:xfrm>
            <a:off x="213939" y="4486978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6.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5C2AF74-2B11-01BD-F099-BB05763B74D9}"/>
              </a:ext>
            </a:extLst>
          </p:cNvPr>
          <p:cNvSpPr txBox="1"/>
          <p:nvPr/>
        </p:nvSpPr>
        <p:spPr>
          <a:xfrm>
            <a:off x="213403" y="4305536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7.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5499E5B-0C1B-F45F-2226-0D32CF472ECC}"/>
              </a:ext>
            </a:extLst>
          </p:cNvPr>
          <p:cNvSpPr txBox="1"/>
          <p:nvPr/>
        </p:nvSpPr>
        <p:spPr>
          <a:xfrm>
            <a:off x="212867" y="4124361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8.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AC7ABCC-341A-A36A-1A38-0EBB2875E764}"/>
              </a:ext>
            </a:extLst>
          </p:cNvPr>
          <p:cNvSpPr txBox="1"/>
          <p:nvPr/>
        </p:nvSpPr>
        <p:spPr>
          <a:xfrm>
            <a:off x="212866" y="3945634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9.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5A30683-E988-F636-4D47-35C00526F180}"/>
              </a:ext>
            </a:extLst>
          </p:cNvPr>
          <p:cNvSpPr txBox="1"/>
          <p:nvPr/>
        </p:nvSpPr>
        <p:spPr>
          <a:xfrm>
            <a:off x="152578" y="3763840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10.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D394673-BB2D-BCA6-4933-5AE8F0B9B35B}"/>
              </a:ext>
            </a:extLst>
          </p:cNvPr>
          <p:cNvSpPr txBox="1"/>
          <p:nvPr/>
        </p:nvSpPr>
        <p:spPr>
          <a:xfrm>
            <a:off x="5019772" y="2391103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1. 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1BBF976-503B-BD16-5005-0DC3136A477B}"/>
              </a:ext>
            </a:extLst>
          </p:cNvPr>
          <p:cNvSpPr txBox="1"/>
          <p:nvPr/>
        </p:nvSpPr>
        <p:spPr>
          <a:xfrm>
            <a:off x="5019772" y="2212376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2.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951CC52-AA20-8F89-D911-202182CE7C9A}"/>
              </a:ext>
            </a:extLst>
          </p:cNvPr>
          <p:cNvSpPr txBox="1"/>
          <p:nvPr/>
        </p:nvSpPr>
        <p:spPr>
          <a:xfrm>
            <a:off x="5019772" y="1856812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682CFA0-AB92-B16E-1935-0135849DF66C}"/>
              </a:ext>
            </a:extLst>
          </p:cNvPr>
          <p:cNvSpPr txBox="1"/>
          <p:nvPr/>
        </p:nvSpPr>
        <p:spPr>
          <a:xfrm>
            <a:off x="5019771" y="2033649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96B57ED-5226-0124-8F2C-AE71B86BAEEC}"/>
              </a:ext>
            </a:extLst>
          </p:cNvPr>
          <p:cNvSpPr txBox="1"/>
          <p:nvPr/>
        </p:nvSpPr>
        <p:spPr>
          <a:xfrm>
            <a:off x="5019771" y="1674662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6917F746-082B-4B62-83AA-8ED3FD1D4B5A}"/>
              </a:ext>
            </a:extLst>
          </p:cNvPr>
          <p:cNvSpPr txBox="1"/>
          <p:nvPr/>
        </p:nvSpPr>
        <p:spPr>
          <a:xfrm>
            <a:off x="5014361" y="1495935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6.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5BA5DFD-4853-5944-BAC3-018EF34165D4}"/>
              </a:ext>
            </a:extLst>
          </p:cNvPr>
          <p:cNvSpPr txBox="1"/>
          <p:nvPr/>
        </p:nvSpPr>
        <p:spPr>
          <a:xfrm>
            <a:off x="5013825" y="1314493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7.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07DB9AD-55FB-9FCF-C036-F93DC767CF52}"/>
              </a:ext>
            </a:extLst>
          </p:cNvPr>
          <p:cNvSpPr txBox="1"/>
          <p:nvPr/>
        </p:nvSpPr>
        <p:spPr>
          <a:xfrm>
            <a:off x="5013289" y="1133318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8.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59B7361-9925-44A9-C086-B4BF5D6500BE}"/>
              </a:ext>
            </a:extLst>
          </p:cNvPr>
          <p:cNvSpPr txBox="1"/>
          <p:nvPr/>
        </p:nvSpPr>
        <p:spPr>
          <a:xfrm>
            <a:off x="5013288" y="954591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9.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CD4EFE3-B78C-6441-DB44-07069DD56BBD}"/>
              </a:ext>
            </a:extLst>
          </p:cNvPr>
          <p:cNvSpPr txBox="1"/>
          <p:nvPr/>
        </p:nvSpPr>
        <p:spPr>
          <a:xfrm>
            <a:off x="4953000" y="772797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10.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914DFF9-3CB6-AE53-0F38-5EC3927EB079}"/>
              </a:ext>
            </a:extLst>
          </p:cNvPr>
          <p:cNvSpPr txBox="1"/>
          <p:nvPr/>
        </p:nvSpPr>
        <p:spPr>
          <a:xfrm>
            <a:off x="5079288" y="5377189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1. 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D1A68A1-7E4D-29B6-2D21-8C69B12D838F}"/>
              </a:ext>
            </a:extLst>
          </p:cNvPr>
          <p:cNvSpPr txBox="1"/>
          <p:nvPr/>
        </p:nvSpPr>
        <p:spPr>
          <a:xfrm>
            <a:off x="5079288" y="5198462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2.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EC24850-0115-5E67-00A2-E52E6C81CDB4}"/>
              </a:ext>
            </a:extLst>
          </p:cNvPr>
          <p:cNvSpPr txBox="1"/>
          <p:nvPr/>
        </p:nvSpPr>
        <p:spPr>
          <a:xfrm>
            <a:off x="5079288" y="4842898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4.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49220EC-6532-6815-CE42-F8CA26B72A48}"/>
              </a:ext>
            </a:extLst>
          </p:cNvPr>
          <p:cNvSpPr txBox="1"/>
          <p:nvPr/>
        </p:nvSpPr>
        <p:spPr>
          <a:xfrm>
            <a:off x="5079287" y="5019735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3.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CF0A3A5-FA40-3D6C-0FC6-3C9E1762F789}"/>
              </a:ext>
            </a:extLst>
          </p:cNvPr>
          <p:cNvSpPr txBox="1"/>
          <p:nvPr/>
        </p:nvSpPr>
        <p:spPr>
          <a:xfrm>
            <a:off x="5079287" y="4660748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5.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B25FDD4D-F1CA-FCF4-7AFA-F27AD18D5D40}"/>
              </a:ext>
            </a:extLst>
          </p:cNvPr>
          <p:cNvSpPr txBox="1"/>
          <p:nvPr/>
        </p:nvSpPr>
        <p:spPr>
          <a:xfrm>
            <a:off x="5073877" y="4482021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6.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D88E9ED-C854-DA1D-4769-5A62ECCAAAA9}"/>
              </a:ext>
            </a:extLst>
          </p:cNvPr>
          <p:cNvSpPr txBox="1"/>
          <p:nvPr/>
        </p:nvSpPr>
        <p:spPr>
          <a:xfrm>
            <a:off x="5073341" y="4300579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7.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F0959C4-74F2-1120-A5EF-F854ED835C6E}"/>
              </a:ext>
            </a:extLst>
          </p:cNvPr>
          <p:cNvSpPr txBox="1"/>
          <p:nvPr/>
        </p:nvSpPr>
        <p:spPr>
          <a:xfrm>
            <a:off x="5072805" y="4119404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8.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8BF6C05B-CD8A-4D90-0224-1DC09A874FC9}"/>
              </a:ext>
            </a:extLst>
          </p:cNvPr>
          <p:cNvSpPr txBox="1"/>
          <p:nvPr/>
        </p:nvSpPr>
        <p:spPr>
          <a:xfrm>
            <a:off x="5072804" y="3940677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9.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4EA4367-E9A7-075D-5B09-0052A4119320}"/>
              </a:ext>
            </a:extLst>
          </p:cNvPr>
          <p:cNvSpPr txBox="1"/>
          <p:nvPr/>
        </p:nvSpPr>
        <p:spPr>
          <a:xfrm>
            <a:off x="5012516" y="3758883"/>
            <a:ext cx="58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10.</a:t>
            </a:r>
          </a:p>
        </p:txBody>
      </p:sp>
      <p:sp>
        <p:nvSpPr>
          <p:cNvPr id="20" name="Textfeld 321">
            <a:extLst>
              <a:ext uri="{FF2B5EF4-FFF2-40B4-BE49-F238E27FC236}">
                <a16:creationId xmlns:a16="http://schemas.microsoft.com/office/drawing/2014/main" id="{D5D862AA-726D-B7BD-9766-93A9E1D7A64C}"/>
              </a:ext>
            </a:extLst>
          </p:cNvPr>
          <p:cNvSpPr txBox="1"/>
          <p:nvPr/>
        </p:nvSpPr>
        <p:spPr>
          <a:xfrm>
            <a:off x="5751551" y="0"/>
            <a:ext cx="4145909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Name:___________________ Datum:__________________</a:t>
            </a:r>
            <a:endParaRPr lang="de-DE" sz="1200" kern="1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5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B2917-B9F9-E618-0E1E-76BE97EB5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AD75345-60F2-9706-4AD2-2F256ADEF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17219"/>
              </p:ext>
            </p:extLst>
          </p:nvPr>
        </p:nvGraphicFramePr>
        <p:xfrm>
          <a:off x="177876" y="1273030"/>
          <a:ext cx="4740399" cy="1188777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247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6327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+ 7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 - 3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091D3244-35B3-2E87-A2E2-1DC6662E7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00398"/>
            <a:ext cx="1737995" cy="56769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8E2B853-7F97-9155-96B2-5BDE974FB3B5}"/>
              </a:ext>
            </a:extLst>
          </p:cNvPr>
          <p:cNvSpPr txBox="1"/>
          <p:nvPr/>
        </p:nvSpPr>
        <p:spPr>
          <a:xfrm>
            <a:off x="7697627" y="6491089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Textfeld 321">
            <a:extLst>
              <a:ext uri="{FF2B5EF4-FFF2-40B4-BE49-F238E27FC236}">
                <a16:creationId xmlns:a16="http://schemas.microsoft.com/office/drawing/2014/main" id="{A08C2BEA-7C6A-2959-0425-B13851E2CAFE}"/>
              </a:ext>
            </a:extLst>
          </p:cNvPr>
          <p:cNvSpPr txBox="1"/>
          <p:nvPr/>
        </p:nvSpPr>
        <p:spPr>
          <a:xfrm>
            <a:off x="212601" y="104928"/>
            <a:ext cx="4405698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Arbeitsblatt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– „Auf welcher Zahl landet die Spielfigur?“ - Basis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E701D0E-CB91-B217-FD31-9E647DC70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689935"/>
              </p:ext>
            </p:extLst>
          </p:nvPr>
        </p:nvGraphicFramePr>
        <p:xfrm>
          <a:off x="5021175" y="1296494"/>
          <a:ext cx="4740399" cy="1188629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2487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6312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- 3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 + 1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9FED3E1-5054-E027-4E84-464F5B6F1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17461"/>
              </p:ext>
            </p:extLst>
          </p:nvPr>
        </p:nvGraphicFramePr>
        <p:xfrm>
          <a:off x="177876" y="2526031"/>
          <a:ext cx="4740399" cy="1188636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2487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6313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- 4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- 5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34FB2628-1418-4A84-241B-ACF611D55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49177"/>
              </p:ext>
            </p:extLst>
          </p:nvPr>
        </p:nvGraphicFramePr>
        <p:xfrm>
          <a:off x="5021176" y="2534347"/>
          <a:ext cx="4740399" cy="1188723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2478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6321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- 6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 - 4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B135E4C0-616F-BAA3-5740-5FE9A8FDF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818492"/>
              </p:ext>
            </p:extLst>
          </p:nvPr>
        </p:nvGraphicFramePr>
        <p:xfrm>
          <a:off x="177876" y="3772944"/>
          <a:ext cx="4740399" cy="1192232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0214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6672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+ 9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 - 4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A51D316E-D79F-5696-2239-DEBBB14EB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57736"/>
              </p:ext>
            </p:extLst>
          </p:nvPr>
        </p:nvGraphicFramePr>
        <p:xfrm>
          <a:off x="5021177" y="3785508"/>
          <a:ext cx="4740399" cy="1188000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3194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5605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+ 5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08E1B7E0-A3EF-C252-2CB5-E6050E9B8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269848"/>
              </p:ext>
            </p:extLst>
          </p:nvPr>
        </p:nvGraphicFramePr>
        <p:xfrm>
          <a:off x="177877" y="5058268"/>
          <a:ext cx="4740399" cy="1188000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357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5225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+ 2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 + 4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6A3EC088-072F-52DD-F6D1-7D406AA0E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9006"/>
              </p:ext>
            </p:extLst>
          </p:nvPr>
        </p:nvGraphicFramePr>
        <p:xfrm>
          <a:off x="5021177" y="5057686"/>
          <a:ext cx="4740399" cy="1188582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2492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6307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+ 4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 + 5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sp>
        <p:nvSpPr>
          <p:cNvPr id="2" name="Textfeld 321">
            <a:extLst>
              <a:ext uri="{FF2B5EF4-FFF2-40B4-BE49-F238E27FC236}">
                <a16:creationId xmlns:a16="http://schemas.microsoft.com/office/drawing/2014/main" id="{4D315CBF-FBB4-D021-1304-FB97EE764E19}"/>
              </a:ext>
            </a:extLst>
          </p:cNvPr>
          <p:cNvSpPr txBox="1"/>
          <p:nvPr/>
        </p:nvSpPr>
        <p:spPr>
          <a:xfrm>
            <a:off x="5751551" y="76279"/>
            <a:ext cx="4145909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Name:___________________ Datum:__________________</a:t>
            </a:r>
            <a:endParaRPr lang="de-DE" sz="1200" kern="1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729F8A-003F-8438-E919-2F5C0048E438}"/>
              </a:ext>
            </a:extLst>
          </p:cNvPr>
          <p:cNvSpPr txBox="1"/>
          <p:nvPr/>
        </p:nvSpPr>
        <p:spPr>
          <a:xfrm>
            <a:off x="177876" y="503231"/>
            <a:ext cx="958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de-D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welcher Zahl landet die Spielfigur? Notiert die passende </a:t>
            </a:r>
            <a:r>
              <a:rPr lang="de-DE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Zielzahl</a:t>
            </a:r>
            <a:r>
              <a:rPr lang="de-D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Malt Aufgaben, die besonders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leicht</a:t>
            </a:r>
            <a:r>
              <a:rPr lang="de-DE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 lösen waren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grün</a:t>
            </a:r>
            <a:r>
              <a:rPr lang="de-DE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und die, die besonders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schwer</a:t>
            </a:r>
            <a:r>
              <a:rPr lang="de-DE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waren in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</a:t>
            </a:r>
            <a:r>
              <a:rPr lang="de-DE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995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D47D9-A8D0-887D-21CE-7250B084C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5AC25AB-D6A2-B6C5-E431-E6A59139B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80232"/>
              </p:ext>
            </p:extLst>
          </p:nvPr>
        </p:nvGraphicFramePr>
        <p:xfrm>
          <a:off x="177876" y="1273030"/>
          <a:ext cx="4740399" cy="1188777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247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6327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+ 5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 - 2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9BE49626-B5EC-6C9A-0B95-8B41CFBF2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00398"/>
            <a:ext cx="1737995" cy="56769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180235C-FC82-03CE-00B6-C8C1F9513506}"/>
              </a:ext>
            </a:extLst>
          </p:cNvPr>
          <p:cNvSpPr txBox="1"/>
          <p:nvPr/>
        </p:nvSpPr>
        <p:spPr>
          <a:xfrm>
            <a:off x="7697627" y="6491089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Textfeld 321">
            <a:extLst>
              <a:ext uri="{FF2B5EF4-FFF2-40B4-BE49-F238E27FC236}">
                <a16:creationId xmlns:a16="http://schemas.microsoft.com/office/drawing/2014/main" id="{80151AB9-B179-4645-B86D-7089D1852E11}"/>
              </a:ext>
            </a:extLst>
          </p:cNvPr>
          <p:cNvSpPr txBox="1"/>
          <p:nvPr/>
        </p:nvSpPr>
        <p:spPr>
          <a:xfrm>
            <a:off x="212601" y="104928"/>
            <a:ext cx="4705674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Arbeitsblatt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– „Auf welcher Zahl landet die Spielfigur?“ - Reduktion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E3951F9-398C-23BE-F26B-AFBDDF40327D}"/>
              </a:ext>
            </a:extLst>
          </p:cNvPr>
          <p:cNvGraphicFramePr>
            <a:graphicFrameLocks noGrp="1"/>
          </p:cNvGraphicFramePr>
          <p:nvPr/>
        </p:nvGraphicFramePr>
        <p:xfrm>
          <a:off x="5021175" y="1296494"/>
          <a:ext cx="4740399" cy="1188629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2487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6312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- 3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 + 1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C97DB7C-8886-BF00-AF58-C032D4FA6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74806"/>
              </p:ext>
            </p:extLst>
          </p:nvPr>
        </p:nvGraphicFramePr>
        <p:xfrm>
          <a:off x="177876" y="2526031"/>
          <a:ext cx="4740399" cy="1188636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2487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6313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- 4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- 1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EA455161-E23D-38BB-6C87-A5EEA5956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6486"/>
              </p:ext>
            </p:extLst>
          </p:nvPr>
        </p:nvGraphicFramePr>
        <p:xfrm>
          <a:off x="5021176" y="2534347"/>
          <a:ext cx="4740399" cy="1188723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2478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6321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- 5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 0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C3C42B14-954F-C4F4-F802-9F8D86C70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020794"/>
              </p:ext>
            </p:extLst>
          </p:nvPr>
        </p:nvGraphicFramePr>
        <p:xfrm>
          <a:off x="177876" y="3772944"/>
          <a:ext cx="4740399" cy="1192232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0214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6672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+ 5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0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2C6F7209-E417-F324-2A2A-5831C3292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19997"/>
              </p:ext>
            </p:extLst>
          </p:nvPr>
        </p:nvGraphicFramePr>
        <p:xfrm>
          <a:off x="5021177" y="3785508"/>
          <a:ext cx="4740399" cy="1188000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3194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5605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+ 2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66252D43-87EC-62B0-55B8-526707B24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48865"/>
              </p:ext>
            </p:extLst>
          </p:nvPr>
        </p:nvGraphicFramePr>
        <p:xfrm>
          <a:off x="177877" y="5058268"/>
          <a:ext cx="4740399" cy="1188000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357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5225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+ 2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 + 2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9186D689-4D3F-A87B-3B8D-4C03A3BF9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280400"/>
              </p:ext>
            </p:extLst>
          </p:nvPr>
        </p:nvGraphicFramePr>
        <p:xfrm>
          <a:off x="5021177" y="5057686"/>
          <a:ext cx="4740399" cy="1188582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62492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6307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+ 1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- 2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</a:tbl>
          </a:graphicData>
        </a:graphic>
      </p:graphicFrame>
      <p:sp>
        <p:nvSpPr>
          <p:cNvPr id="2" name="Textfeld 321">
            <a:extLst>
              <a:ext uri="{FF2B5EF4-FFF2-40B4-BE49-F238E27FC236}">
                <a16:creationId xmlns:a16="http://schemas.microsoft.com/office/drawing/2014/main" id="{2139E367-FFA9-DF72-510C-EB7CE532177E}"/>
              </a:ext>
            </a:extLst>
          </p:cNvPr>
          <p:cNvSpPr txBox="1"/>
          <p:nvPr/>
        </p:nvSpPr>
        <p:spPr>
          <a:xfrm>
            <a:off x="5751551" y="76279"/>
            <a:ext cx="4145909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Name:___________________ Datum:__________________</a:t>
            </a:r>
            <a:endParaRPr lang="de-DE" sz="1200" kern="1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3E1238A-2805-6037-B550-B3E69E519E3B}"/>
              </a:ext>
            </a:extLst>
          </p:cNvPr>
          <p:cNvSpPr txBox="1"/>
          <p:nvPr/>
        </p:nvSpPr>
        <p:spPr>
          <a:xfrm>
            <a:off x="177876" y="503231"/>
            <a:ext cx="958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de-D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welcher Zahl landet die Spielfigur? Notiert die passende </a:t>
            </a:r>
            <a:r>
              <a:rPr lang="de-DE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Zielzahl</a:t>
            </a:r>
            <a:r>
              <a:rPr lang="de-D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Malt Aufgaben, die besonders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leicht</a:t>
            </a:r>
            <a:r>
              <a:rPr lang="de-DE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 lösen waren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grün</a:t>
            </a:r>
            <a:r>
              <a:rPr lang="de-DE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und die, die besonders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schwer</a:t>
            </a:r>
            <a:r>
              <a:rPr lang="de-DE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waren in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</a:t>
            </a:r>
            <a:r>
              <a:rPr lang="de-DE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95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1F50B-2F38-84E9-2074-918FC9B3D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34B4528-8485-712B-AE02-A0B056675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975351"/>
              </p:ext>
            </p:extLst>
          </p:nvPr>
        </p:nvGraphicFramePr>
        <p:xfrm>
          <a:off x="142250" y="745190"/>
          <a:ext cx="4740399" cy="2705901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5389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1908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+ 3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  <a:tr h="45126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effectLst/>
                          <a:latin typeface="Arial" panose="020B0604020202020204" pitchFamily="34" charset="0"/>
                        </a:rPr>
                        <a:t>?</a:t>
                      </a: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800" b="0" i="0" u="none" strike="noStrike" dirty="0">
                          <a:effectLst/>
                          <a:latin typeface="Grundschrift" panose="03010100010101010101" pitchFamily="66" charset="0"/>
                        </a:rPr>
                        <a:t>- 4</a:t>
                      </a: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795550"/>
                  </a:ext>
                </a:extLst>
              </a:tr>
              <a:tr h="707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Wie seid ihr vorgegangen? Schreibt auf:</a:t>
                      </a: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80975" indent="0" algn="l" fontAlgn="ctr">
                        <a:tabLst/>
                      </a:pPr>
                      <a:endParaRPr lang="de-DE" sz="2800" b="0" i="0" u="none" strike="noStrike" dirty="0">
                        <a:effectLst/>
                        <a:latin typeface="Grundschrift" panose="03010100010101010101" pitchFamily="66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077760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9B050773-31B9-DC1F-CCC7-783AD55E0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00398"/>
            <a:ext cx="1737995" cy="56769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0975C54-448C-CD9E-AF4D-213A6CA90807}"/>
              </a:ext>
            </a:extLst>
          </p:cNvPr>
          <p:cNvSpPr txBox="1"/>
          <p:nvPr/>
        </p:nvSpPr>
        <p:spPr>
          <a:xfrm>
            <a:off x="7697627" y="6491089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Textfeld 321">
            <a:extLst>
              <a:ext uri="{FF2B5EF4-FFF2-40B4-BE49-F238E27FC236}">
                <a16:creationId xmlns:a16="http://schemas.microsoft.com/office/drawing/2014/main" id="{F6DD6362-1097-81C1-7EB8-F3067809D78A}"/>
              </a:ext>
            </a:extLst>
          </p:cNvPr>
          <p:cNvSpPr txBox="1"/>
          <p:nvPr/>
        </p:nvSpPr>
        <p:spPr>
          <a:xfrm>
            <a:off x="212601" y="81026"/>
            <a:ext cx="4985041" cy="34457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Arbeitsblatt – „Auf welcher Zahl  landet die Spielfigur?“ – Erweiterung 1 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F01E121-12B3-539A-4214-B87E3AA8C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22482"/>
              </p:ext>
            </p:extLst>
          </p:nvPr>
        </p:nvGraphicFramePr>
        <p:xfrm>
          <a:off x="142249" y="3527831"/>
          <a:ext cx="4740399" cy="2705901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5389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1908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- 2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  <a:tr h="45126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effectLst/>
                          <a:latin typeface="Arial" panose="020B0604020202020204" pitchFamily="34" charset="0"/>
                        </a:rPr>
                        <a:t>?</a:t>
                      </a: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800" b="0" i="0" u="none" strike="noStrike" dirty="0">
                          <a:effectLst/>
                          <a:latin typeface="Grundschrift" panose="03010100010101010101" pitchFamily="66" charset="0"/>
                        </a:rPr>
                        <a:t>- 3</a:t>
                      </a: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795550"/>
                  </a:ext>
                </a:extLst>
              </a:tr>
              <a:tr h="707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Wie seid ihr vorgegangen? Schreibt auf:</a:t>
                      </a: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80975" indent="0" algn="l" fontAlgn="ctr">
                        <a:tabLst/>
                      </a:pPr>
                      <a:endParaRPr lang="de-DE" sz="2800" b="0" i="0" u="none" strike="noStrike" dirty="0">
                        <a:effectLst/>
                        <a:latin typeface="Grundschrift" panose="03010100010101010101" pitchFamily="66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077760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08E0F3C-A164-2F87-9B68-5F0852D54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79977"/>
              </p:ext>
            </p:extLst>
          </p:nvPr>
        </p:nvGraphicFramePr>
        <p:xfrm>
          <a:off x="5020128" y="745190"/>
          <a:ext cx="4740399" cy="2705901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5389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1908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+ 8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- 3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  <a:tr h="45126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effectLst/>
                          <a:latin typeface="Arial" panose="020B0604020202020204" pitchFamily="34" charset="0"/>
                        </a:rPr>
                        <a:t>?</a:t>
                      </a: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800" b="0" i="0" u="none" strike="noStrike" dirty="0">
                          <a:effectLst/>
                          <a:latin typeface="Grundschrift" panose="03010100010101010101" pitchFamily="66" charset="0"/>
                        </a:rPr>
                        <a:t>+ 1</a:t>
                      </a: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795550"/>
                  </a:ext>
                </a:extLst>
              </a:tr>
              <a:tr h="707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Wie seid ihr vorgegangen? Schreibt auf:</a:t>
                      </a: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80975" indent="0" algn="l" fontAlgn="ctr">
                        <a:tabLst/>
                      </a:pPr>
                      <a:endParaRPr lang="de-DE" sz="2800" b="0" i="0" u="none" strike="noStrike" dirty="0">
                        <a:effectLst/>
                        <a:latin typeface="Grundschrift" panose="03010100010101010101" pitchFamily="66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077760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5131E30-3E6B-07DE-13DA-07BA214AD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57849"/>
              </p:ext>
            </p:extLst>
          </p:nvPr>
        </p:nvGraphicFramePr>
        <p:xfrm>
          <a:off x="5020127" y="3527831"/>
          <a:ext cx="4740399" cy="2705901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5389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1908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- 7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- 2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  <a:tr h="45126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effectLst/>
                          <a:latin typeface="Grundschrift" panose="03010100010101010101" pitchFamily="66" charset="0"/>
                        </a:rPr>
                        <a:t>?</a:t>
                      </a: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800" b="0" i="0" u="none" strike="noStrike" dirty="0">
                          <a:effectLst/>
                          <a:latin typeface="Grundschrift" panose="03010100010101010101" pitchFamily="66" charset="0"/>
                        </a:rPr>
                        <a:t>+ 2</a:t>
                      </a: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795550"/>
                  </a:ext>
                </a:extLst>
              </a:tr>
              <a:tr h="707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Wie seid ihr vorgegangen? Schreibt auf:</a:t>
                      </a: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80975" indent="0" algn="l" fontAlgn="ctr">
                        <a:tabLst/>
                      </a:pPr>
                      <a:endParaRPr lang="de-DE" sz="2800" b="0" i="0" u="none" strike="noStrike" dirty="0">
                        <a:effectLst/>
                        <a:latin typeface="Grundschrift" panose="03010100010101010101" pitchFamily="66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077760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9FAF2ACF-59EA-DE33-BC1B-CB6700E15B27}"/>
              </a:ext>
            </a:extLst>
          </p:cNvPr>
          <p:cNvSpPr txBox="1"/>
          <p:nvPr/>
        </p:nvSpPr>
        <p:spPr>
          <a:xfrm>
            <a:off x="225744" y="301102"/>
            <a:ext cx="9454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welcher Zahl landet die Spielfigur? Notiert die passende </a:t>
            </a:r>
            <a:r>
              <a:rPr lang="de-DE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Zielzahl</a:t>
            </a:r>
            <a:r>
              <a:rPr lang="de-DE" sz="1800" dirty="0"/>
              <a:t>. Wie seid ihr vorgegangen?</a:t>
            </a:r>
            <a:endParaRPr lang="de-DE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7" name="Textfeld 321">
            <a:extLst>
              <a:ext uri="{FF2B5EF4-FFF2-40B4-BE49-F238E27FC236}">
                <a16:creationId xmlns:a16="http://schemas.microsoft.com/office/drawing/2014/main" id="{7BC28037-4F36-6748-C10A-CE5C5E651215}"/>
              </a:ext>
            </a:extLst>
          </p:cNvPr>
          <p:cNvSpPr txBox="1"/>
          <p:nvPr/>
        </p:nvSpPr>
        <p:spPr>
          <a:xfrm>
            <a:off x="5751551" y="76279"/>
            <a:ext cx="4145909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Name:___________________ Datum:__________________</a:t>
            </a:r>
            <a:endParaRPr lang="de-DE" sz="1200" kern="1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F9049-B383-042E-710C-E08F20BA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FA246FF-63A9-3109-199F-C818576DA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117858"/>
              </p:ext>
            </p:extLst>
          </p:nvPr>
        </p:nvGraphicFramePr>
        <p:xfrm>
          <a:off x="142250" y="745190"/>
          <a:ext cx="4740399" cy="2705901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5389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1908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- 5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  <a:tr h="45126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effectLst/>
                          <a:latin typeface="Arial" panose="020B0604020202020204" pitchFamily="34" charset="0"/>
                        </a:rPr>
                        <a:t>?</a:t>
                      </a: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800" b="0" i="0" u="none" strike="noStrike" dirty="0">
                          <a:effectLst/>
                          <a:latin typeface="Grundschrift" panose="03010100010101010101" pitchFamily="66" charset="0"/>
                        </a:rPr>
                        <a:t>- 1</a:t>
                      </a: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795550"/>
                  </a:ext>
                </a:extLst>
              </a:tr>
              <a:tr h="707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Wie seid ihr vorgegangen? Schreibt auf:</a:t>
                      </a: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80975" indent="0" algn="l" fontAlgn="ctr">
                        <a:tabLst/>
                      </a:pPr>
                      <a:endParaRPr lang="de-DE" sz="2800" b="0" i="0" u="none" strike="noStrike" dirty="0">
                        <a:effectLst/>
                        <a:latin typeface="Grundschrift" panose="03010100010101010101" pitchFamily="66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077760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2C651903-8446-AD30-F980-3B0BA85BD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00398"/>
            <a:ext cx="1737995" cy="56769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6CE4BD1-0EA9-EFA0-440D-91B9D6C97C17}"/>
              </a:ext>
            </a:extLst>
          </p:cNvPr>
          <p:cNvSpPr txBox="1"/>
          <p:nvPr/>
        </p:nvSpPr>
        <p:spPr>
          <a:xfrm>
            <a:off x="7697627" y="6491089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Textfeld 321">
            <a:extLst>
              <a:ext uri="{FF2B5EF4-FFF2-40B4-BE49-F238E27FC236}">
                <a16:creationId xmlns:a16="http://schemas.microsoft.com/office/drawing/2014/main" id="{03357AC8-541B-41A7-2785-FEAD90F8A6EF}"/>
              </a:ext>
            </a:extLst>
          </p:cNvPr>
          <p:cNvSpPr txBox="1"/>
          <p:nvPr/>
        </p:nvSpPr>
        <p:spPr>
          <a:xfrm>
            <a:off x="212601" y="81026"/>
            <a:ext cx="4985041" cy="34457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Arbeitsblatt – „Auf welcher Zahl  landet die Spielfigur?“ – Erweiterung 2 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CDBE3675-32F5-0E25-351D-52708EE35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63294"/>
              </p:ext>
            </p:extLst>
          </p:nvPr>
        </p:nvGraphicFramePr>
        <p:xfrm>
          <a:off x="142249" y="3527831"/>
          <a:ext cx="4740399" cy="2705901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5389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1908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+ 4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  <a:tr h="45126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effectLst/>
                          <a:latin typeface="Arial" panose="020B0604020202020204" pitchFamily="34" charset="0"/>
                        </a:rPr>
                        <a:t>?</a:t>
                      </a: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800" b="0" i="0" u="none" strike="noStrike" dirty="0">
                          <a:effectLst/>
                          <a:latin typeface="Grundschrift" panose="03010100010101010101" pitchFamily="66" charset="0"/>
                        </a:rPr>
                        <a:t>- 3</a:t>
                      </a: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795550"/>
                  </a:ext>
                </a:extLst>
              </a:tr>
              <a:tr h="707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Wie seid ihr vorgegangen? Schreibt auf:</a:t>
                      </a: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80975" indent="0" algn="l" fontAlgn="ctr">
                        <a:tabLst/>
                      </a:pPr>
                      <a:endParaRPr lang="de-DE" sz="2800" b="0" i="0" u="none" strike="noStrike" dirty="0">
                        <a:effectLst/>
                        <a:latin typeface="Grundschrift" panose="03010100010101010101" pitchFamily="66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077760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933CEFA6-C633-3BC2-D07F-ED5D50162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762293"/>
              </p:ext>
            </p:extLst>
          </p:nvPr>
        </p:nvGraphicFramePr>
        <p:xfrm>
          <a:off x="5020128" y="745190"/>
          <a:ext cx="4740399" cy="2705901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5389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1908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+ 8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- 2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  <a:tr h="45126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effectLst/>
                          <a:latin typeface="Arial" panose="020B0604020202020204" pitchFamily="34" charset="0"/>
                        </a:rPr>
                        <a:t>?</a:t>
                      </a: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800" b="0" i="0" u="none" strike="noStrike" dirty="0">
                          <a:effectLst/>
                          <a:latin typeface="Grundschrift" panose="03010100010101010101" pitchFamily="66" charset="0"/>
                        </a:rPr>
                        <a:t>+ 5</a:t>
                      </a: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795550"/>
                  </a:ext>
                </a:extLst>
              </a:tr>
              <a:tr h="707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Wie seid ihr vorgegangen? Schreibt auf:</a:t>
                      </a: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80975" indent="0" algn="l" fontAlgn="ctr">
                        <a:tabLst/>
                      </a:pPr>
                      <a:endParaRPr lang="de-DE" sz="2800" b="0" i="0" u="none" strike="noStrike" dirty="0">
                        <a:effectLst/>
                        <a:latin typeface="Grundschrift" panose="03010100010101010101" pitchFamily="66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077760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8328B8E-F2A7-D58B-3CDC-708EAF371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703876"/>
              </p:ext>
            </p:extLst>
          </p:nvPr>
        </p:nvGraphicFramePr>
        <p:xfrm>
          <a:off x="5020127" y="3527831"/>
          <a:ext cx="4740399" cy="2705901"/>
        </p:xfrm>
        <a:graphic>
          <a:graphicData uri="http://schemas.openxmlformats.org/drawingml/2006/table">
            <a:tbl>
              <a:tblPr firstRow="1" firstCol="1" bandRow="1"/>
              <a:tblGrid>
                <a:gridCol w="1580133">
                  <a:extLst>
                    <a:ext uri="{9D8B030D-6E8A-4147-A177-3AD203B41FA5}">
                      <a16:colId xmlns:a16="http://schemas.microsoft.com/office/drawing/2014/main" val="3069531640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2369392839"/>
                    </a:ext>
                  </a:extLst>
                </a:gridCol>
                <a:gridCol w="1580133">
                  <a:extLst>
                    <a:ext uri="{9D8B030D-6E8A-4147-A177-3AD203B41FA5}">
                      <a16:colId xmlns:a16="http://schemas.microsoft.com/office/drawing/2014/main" val="6047616"/>
                    </a:ext>
                  </a:extLst>
                </a:gridCol>
              </a:tblGrid>
              <a:tr h="5389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i="0" u="none" strike="noStrike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Schritt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87" marR="122587" marT="61293" marB="61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 </a:t>
                      </a:r>
                    </a:p>
                    <a:p>
                      <a:pPr algn="ctr" fontAlgn="ctr"/>
                      <a:r>
                        <a:rPr lang="de-DE" sz="1300" b="0" i="0" u="none" strike="noStrike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(mit Vorzeichen)</a:t>
                      </a:r>
                      <a:endParaRPr lang="de-D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68370"/>
                  </a:ext>
                </a:extLst>
              </a:tr>
              <a:tr h="51908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- 7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700" b="0" i="0" u="none" strike="noStrike" kern="100" dirty="0">
                          <a:effectLst/>
                          <a:latin typeface="Grundschrift"/>
                          <a:cs typeface="Times New Roman" panose="02020603050405020304" pitchFamily="18" charset="0"/>
                        </a:rPr>
                        <a:t>+ 5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0" i="0" u="none" strike="noStrike" kern="100" dirty="0">
                          <a:effectLst/>
                          <a:latin typeface="Grundschrif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92818"/>
                  </a:ext>
                </a:extLst>
              </a:tr>
              <a:tr h="45126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effectLst/>
                          <a:latin typeface="Grundschrift" panose="03010100010101010101" pitchFamily="66" charset="0"/>
                        </a:rPr>
                        <a:t>?</a:t>
                      </a:r>
                    </a:p>
                  </a:txBody>
                  <a:tcPr marL="91940" marR="91940" marT="127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 fontAlgn="ctr">
                        <a:tabLst/>
                      </a:pPr>
                      <a:r>
                        <a:rPr lang="de-DE" sz="2800" b="0" i="0" u="none" strike="noStrike" dirty="0">
                          <a:effectLst/>
                          <a:latin typeface="Grundschrift" panose="03010100010101010101" pitchFamily="66" charset="0"/>
                        </a:rPr>
                        <a:t>+ 6</a:t>
                      </a: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795550"/>
                  </a:ext>
                </a:extLst>
              </a:tr>
              <a:tr h="707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Wie seid ihr vorgegangen? Schreibt auf:</a:t>
                      </a: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80975" indent="0" algn="l" fontAlgn="ctr">
                        <a:tabLst/>
                      </a:pPr>
                      <a:endParaRPr lang="de-DE" sz="2800" b="0" i="0" u="none" strike="noStrike" dirty="0">
                        <a:effectLst/>
                        <a:latin typeface="Grundschrift" panose="03010100010101010101" pitchFamily="66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940" marR="91940" marT="12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077760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A20505A2-1A34-EFDE-941B-C01BD50B8545}"/>
              </a:ext>
            </a:extLst>
          </p:cNvPr>
          <p:cNvSpPr txBox="1"/>
          <p:nvPr/>
        </p:nvSpPr>
        <p:spPr>
          <a:xfrm>
            <a:off x="225744" y="301102"/>
            <a:ext cx="9454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welcher Zahl landet die Spielfigur? Notiert die passende </a:t>
            </a:r>
            <a:r>
              <a:rPr lang="de-DE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Zielzahl</a:t>
            </a:r>
            <a:r>
              <a:rPr lang="de-DE" sz="1800" dirty="0"/>
              <a:t>. Wie seid ihr vorgegangen?</a:t>
            </a:r>
            <a:endParaRPr lang="de-DE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7" name="Textfeld 321">
            <a:extLst>
              <a:ext uri="{FF2B5EF4-FFF2-40B4-BE49-F238E27FC236}">
                <a16:creationId xmlns:a16="http://schemas.microsoft.com/office/drawing/2014/main" id="{05D81834-B71B-CDA3-3761-0DD83C256DA9}"/>
              </a:ext>
            </a:extLst>
          </p:cNvPr>
          <p:cNvSpPr txBox="1"/>
          <p:nvPr/>
        </p:nvSpPr>
        <p:spPr>
          <a:xfrm>
            <a:off x="5751551" y="76279"/>
            <a:ext cx="4145909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Name:___________________ Datum:__________________</a:t>
            </a:r>
            <a:endParaRPr lang="de-DE" sz="1200" kern="1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3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522926B-4A09-2F61-9C3B-0D2DCDDAC94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B741720-0993-0045-01FA-4CAE6D47482E}"/>
              </a:ext>
            </a:extLst>
          </p:cNvPr>
          <p:cNvSpPr/>
          <p:nvPr/>
        </p:nvSpPr>
        <p:spPr bwMode="auto">
          <a:xfrm>
            <a:off x="2576386" y="351619"/>
            <a:ext cx="4768936" cy="393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950" dirty="0">
                <a:solidFill>
                  <a:schemeClr val="tx1"/>
                </a:solidFill>
                <a:latin typeface="Grundschrift"/>
              </a:rPr>
              <a:t>Plus-Minus-Spiel</a:t>
            </a:r>
            <a:endParaRPr sz="1950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651AF94-50BD-6B5F-2DEA-BB36F234A598}"/>
              </a:ext>
            </a:extLst>
          </p:cNvPr>
          <p:cNvCxnSpPr>
            <a:cxnSpLocks/>
          </p:cNvCxnSpPr>
          <p:nvPr/>
        </p:nvCxnSpPr>
        <p:spPr>
          <a:xfrm>
            <a:off x="432380" y="4051365"/>
            <a:ext cx="9036642" cy="2571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7D2F4F91-5110-EF40-446C-767DD6C0CA4D}"/>
              </a:ext>
            </a:extLst>
          </p:cNvPr>
          <p:cNvCxnSpPr>
            <a:cxnSpLocks/>
          </p:cNvCxnSpPr>
          <p:nvPr/>
        </p:nvCxnSpPr>
        <p:spPr bwMode="auto">
          <a:xfrm>
            <a:off x="5215890" y="3757864"/>
            <a:ext cx="0" cy="579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88D2893D-B8D7-3D87-6ACA-883A7635EAD3}"/>
              </a:ext>
            </a:extLst>
          </p:cNvPr>
          <p:cNvCxnSpPr>
            <a:cxnSpLocks/>
          </p:cNvCxnSpPr>
          <p:nvPr/>
        </p:nvCxnSpPr>
        <p:spPr bwMode="auto">
          <a:xfrm>
            <a:off x="3897654" y="3935615"/>
            <a:ext cx="0" cy="389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C79DBAA7-E130-8B02-763B-80A6F0B3B8E8}"/>
              </a:ext>
            </a:extLst>
          </p:cNvPr>
          <p:cNvCxnSpPr/>
          <p:nvPr/>
        </p:nvCxnSpPr>
        <p:spPr bwMode="auto">
          <a:xfrm>
            <a:off x="4952900" y="3965360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4C4E49AD-BC4C-E5B0-5E68-C42868F9F47E}"/>
              </a:ext>
            </a:extLst>
          </p:cNvPr>
          <p:cNvCxnSpPr/>
          <p:nvPr/>
        </p:nvCxnSpPr>
        <p:spPr bwMode="auto">
          <a:xfrm>
            <a:off x="4688815" y="3970840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B393F6A0-E801-7422-8736-8EECD3A6FFFE}"/>
              </a:ext>
            </a:extLst>
          </p:cNvPr>
          <p:cNvCxnSpPr/>
          <p:nvPr/>
        </p:nvCxnSpPr>
        <p:spPr bwMode="auto">
          <a:xfrm>
            <a:off x="4424730" y="3981924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C1659CA-C1E3-CB6A-B2EE-1766065D0157}"/>
              </a:ext>
            </a:extLst>
          </p:cNvPr>
          <p:cNvCxnSpPr/>
          <p:nvPr/>
        </p:nvCxnSpPr>
        <p:spPr bwMode="auto">
          <a:xfrm>
            <a:off x="4160644" y="3992038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471F90CE-8F4C-CE6B-D21B-919DAB71BFB1}"/>
              </a:ext>
            </a:extLst>
          </p:cNvPr>
          <p:cNvCxnSpPr>
            <a:cxnSpLocks/>
          </p:cNvCxnSpPr>
          <p:nvPr/>
        </p:nvCxnSpPr>
        <p:spPr bwMode="auto">
          <a:xfrm>
            <a:off x="2581603" y="3757864"/>
            <a:ext cx="0" cy="5527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C2B52B5D-03AC-999C-6648-BD20BD7123D3}"/>
              </a:ext>
            </a:extLst>
          </p:cNvPr>
          <p:cNvCxnSpPr/>
          <p:nvPr/>
        </p:nvCxnSpPr>
        <p:spPr bwMode="auto">
          <a:xfrm>
            <a:off x="3636848" y="3987653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DC26CE99-742C-4D95-2C2A-B9234715BC0D}"/>
              </a:ext>
            </a:extLst>
          </p:cNvPr>
          <p:cNvCxnSpPr/>
          <p:nvPr/>
        </p:nvCxnSpPr>
        <p:spPr bwMode="auto">
          <a:xfrm>
            <a:off x="3372763" y="399313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7A4214F4-CA68-2378-D149-437B1CE1467E}"/>
              </a:ext>
            </a:extLst>
          </p:cNvPr>
          <p:cNvCxnSpPr/>
          <p:nvPr/>
        </p:nvCxnSpPr>
        <p:spPr bwMode="auto">
          <a:xfrm>
            <a:off x="3108678" y="399203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A177D647-2809-9029-CFC4-7A03CB5CF404}"/>
              </a:ext>
            </a:extLst>
          </p:cNvPr>
          <p:cNvCxnSpPr/>
          <p:nvPr/>
        </p:nvCxnSpPr>
        <p:spPr bwMode="auto">
          <a:xfrm>
            <a:off x="2844593" y="397779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3026631C-C340-E7B7-3CEF-E0F060D3F0DA}"/>
              </a:ext>
            </a:extLst>
          </p:cNvPr>
          <p:cNvCxnSpPr>
            <a:cxnSpLocks/>
          </p:cNvCxnSpPr>
          <p:nvPr/>
        </p:nvCxnSpPr>
        <p:spPr bwMode="auto">
          <a:xfrm>
            <a:off x="1260072" y="3935615"/>
            <a:ext cx="0" cy="360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841CC4AF-60D8-12A8-32A9-C9F8214555CC}"/>
              </a:ext>
            </a:extLst>
          </p:cNvPr>
          <p:cNvCxnSpPr/>
          <p:nvPr/>
        </p:nvCxnSpPr>
        <p:spPr bwMode="auto">
          <a:xfrm>
            <a:off x="2315318" y="397291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0C72A92A-2270-41AE-ED47-BCE9464C34F7}"/>
              </a:ext>
            </a:extLst>
          </p:cNvPr>
          <p:cNvCxnSpPr/>
          <p:nvPr/>
        </p:nvCxnSpPr>
        <p:spPr bwMode="auto">
          <a:xfrm>
            <a:off x="2051233" y="397839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D62DB2F9-F669-6812-4157-189667ABCA96}"/>
              </a:ext>
            </a:extLst>
          </p:cNvPr>
          <p:cNvCxnSpPr/>
          <p:nvPr/>
        </p:nvCxnSpPr>
        <p:spPr bwMode="auto">
          <a:xfrm>
            <a:off x="1787147" y="397730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8768BD7A-5539-9644-1AB3-B90DED624DFA}"/>
              </a:ext>
            </a:extLst>
          </p:cNvPr>
          <p:cNvCxnSpPr/>
          <p:nvPr/>
        </p:nvCxnSpPr>
        <p:spPr bwMode="auto">
          <a:xfrm>
            <a:off x="1523062" y="396305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BC97C244-4438-34DD-7365-A9EC8B039EAC}"/>
              </a:ext>
            </a:extLst>
          </p:cNvPr>
          <p:cNvCxnSpPr>
            <a:cxnSpLocks/>
          </p:cNvCxnSpPr>
          <p:nvPr/>
        </p:nvCxnSpPr>
        <p:spPr bwMode="auto">
          <a:xfrm>
            <a:off x="6536325" y="3990152"/>
            <a:ext cx="0" cy="360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062BD6CD-93C2-86FB-4050-F560DD82FFDC}"/>
              </a:ext>
            </a:extLst>
          </p:cNvPr>
          <p:cNvCxnSpPr/>
          <p:nvPr/>
        </p:nvCxnSpPr>
        <p:spPr bwMode="auto">
          <a:xfrm>
            <a:off x="6273335" y="397822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25DB891A-51B4-D409-933E-19CBE69C9E15}"/>
              </a:ext>
            </a:extLst>
          </p:cNvPr>
          <p:cNvCxnSpPr/>
          <p:nvPr/>
        </p:nvCxnSpPr>
        <p:spPr bwMode="auto">
          <a:xfrm>
            <a:off x="6009250" y="398370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2B106D6F-A00C-0F33-90AD-DC364123CDA3}"/>
              </a:ext>
            </a:extLst>
          </p:cNvPr>
          <p:cNvCxnSpPr/>
          <p:nvPr/>
        </p:nvCxnSpPr>
        <p:spPr bwMode="auto">
          <a:xfrm>
            <a:off x="5745165" y="3982611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>
            <a:extLst>
              <a:ext uri="{FF2B5EF4-FFF2-40B4-BE49-F238E27FC236}">
                <a16:creationId xmlns:a16="http://schemas.microsoft.com/office/drawing/2014/main" id="{02F80C97-8B12-6BDD-4A43-E30E5F45DB29}"/>
              </a:ext>
            </a:extLst>
          </p:cNvPr>
          <p:cNvCxnSpPr/>
          <p:nvPr/>
        </p:nvCxnSpPr>
        <p:spPr bwMode="auto">
          <a:xfrm>
            <a:off x="5481079" y="396836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>
            <a:extLst>
              <a:ext uri="{FF2B5EF4-FFF2-40B4-BE49-F238E27FC236}">
                <a16:creationId xmlns:a16="http://schemas.microsoft.com/office/drawing/2014/main" id="{5E92F37B-BD1B-31EB-EB4B-3A385209BA87}"/>
              </a:ext>
            </a:extLst>
          </p:cNvPr>
          <p:cNvCxnSpPr>
            <a:cxnSpLocks/>
          </p:cNvCxnSpPr>
          <p:nvPr/>
        </p:nvCxnSpPr>
        <p:spPr bwMode="auto">
          <a:xfrm>
            <a:off x="7851281" y="3757864"/>
            <a:ext cx="0" cy="579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Gerade Verbindung 2048">
            <a:extLst>
              <a:ext uri="{FF2B5EF4-FFF2-40B4-BE49-F238E27FC236}">
                <a16:creationId xmlns:a16="http://schemas.microsoft.com/office/drawing/2014/main" id="{F70E838F-98D4-CF8B-32FB-326329478D85}"/>
              </a:ext>
            </a:extLst>
          </p:cNvPr>
          <p:cNvCxnSpPr/>
          <p:nvPr/>
        </p:nvCxnSpPr>
        <p:spPr bwMode="auto">
          <a:xfrm>
            <a:off x="7588291" y="399137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Gerade Verbindung 2050">
            <a:extLst>
              <a:ext uri="{FF2B5EF4-FFF2-40B4-BE49-F238E27FC236}">
                <a16:creationId xmlns:a16="http://schemas.microsoft.com/office/drawing/2014/main" id="{4B3E0CBC-4CB8-DF40-2A26-409E563C6340}"/>
              </a:ext>
            </a:extLst>
          </p:cNvPr>
          <p:cNvCxnSpPr/>
          <p:nvPr/>
        </p:nvCxnSpPr>
        <p:spPr bwMode="auto">
          <a:xfrm>
            <a:off x="7324206" y="399685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Gerade Verbindung 2051">
            <a:extLst>
              <a:ext uri="{FF2B5EF4-FFF2-40B4-BE49-F238E27FC236}">
                <a16:creationId xmlns:a16="http://schemas.microsoft.com/office/drawing/2014/main" id="{82D5F1A1-662F-8D9F-BFD6-D45914F714A6}"/>
              </a:ext>
            </a:extLst>
          </p:cNvPr>
          <p:cNvCxnSpPr/>
          <p:nvPr/>
        </p:nvCxnSpPr>
        <p:spPr bwMode="auto">
          <a:xfrm>
            <a:off x="7060120" y="399576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Gerade Verbindung 2052">
            <a:extLst>
              <a:ext uri="{FF2B5EF4-FFF2-40B4-BE49-F238E27FC236}">
                <a16:creationId xmlns:a16="http://schemas.microsoft.com/office/drawing/2014/main" id="{6BD4A869-38B3-FC83-633C-F2B55D7A5F36}"/>
              </a:ext>
            </a:extLst>
          </p:cNvPr>
          <p:cNvCxnSpPr/>
          <p:nvPr/>
        </p:nvCxnSpPr>
        <p:spPr bwMode="auto">
          <a:xfrm>
            <a:off x="6796035" y="4000271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Gerade Verbindung 2053">
            <a:extLst>
              <a:ext uri="{FF2B5EF4-FFF2-40B4-BE49-F238E27FC236}">
                <a16:creationId xmlns:a16="http://schemas.microsoft.com/office/drawing/2014/main" id="{2F40DBC9-1CC0-D4B9-3751-399849636172}"/>
              </a:ext>
            </a:extLst>
          </p:cNvPr>
          <p:cNvCxnSpPr>
            <a:cxnSpLocks/>
          </p:cNvCxnSpPr>
          <p:nvPr/>
        </p:nvCxnSpPr>
        <p:spPr bwMode="auto">
          <a:xfrm>
            <a:off x="9166237" y="3975600"/>
            <a:ext cx="0" cy="360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Gerade Verbindung 2055">
            <a:extLst>
              <a:ext uri="{FF2B5EF4-FFF2-40B4-BE49-F238E27FC236}">
                <a16:creationId xmlns:a16="http://schemas.microsoft.com/office/drawing/2014/main" id="{8F97FF98-3505-1DF2-DEB9-0DB0715A2002}"/>
              </a:ext>
            </a:extLst>
          </p:cNvPr>
          <p:cNvCxnSpPr/>
          <p:nvPr/>
        </p:nvCxnSpPr>
        <p:spPr bwMode="auto">
          <a:xfrm>
            <a:off x="8903247" y="3976825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Gerade Verbindung 2056">
            <a:extLst>
              <a:ext uri="{FF2B5EF4-FFF2-40B4-BE49-F238E27FC236}">
                <a16:creationId xmlns:a16="http://schemas.microsoft.com/office/drawing/2014/main" id="{02CF02D1-D1BA-96A4-8B63-DF15EBD9239B}"/>
              </a:ext>
            </a:extLst>
          </p:cNvPr>
          <p:cNvCxnSpPr/>
          <p:nvPr/>
        </p:nvCxnSpPr>
        <p:spPr bwMode="auto">
          <a:xfrm>
            <a:off x="8639161" y="3982304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Gerade Verbindung 2057">
            <a:extLst>
              <a:ext uri="{FF2B5EF4-FFF2-40B4-BE49-F238E27FC236}">
                <a16:creationId xmlns:a16="http://schemas.microsoft.com/office/drawing/2014/main" id="{B162795D-90AC-A7AF-02D1-AD31C10459E0}"/>
              </a:ext>
            </a:extLst>
          </p:cNvPr>
          <p:cNvCxnSpPr/>
          <p:nvPr/>
        </p:nvCxnSpPr>
        <p:spPr bwMode="auto">
          <a:xfrm>
            <a:off x="8375076" y="3981209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Gerade Verbindung 2058">
            <a:extLst>
              <a:ext uri="{FF2B5EF4-FFF2-40B4-BE49-F238E27FC236}">
                <a16:creationId xmlns:a16="http://schemas.microsoft.com/office/drawing/2014/main" id="{D0B35F9A-E26E-C638-07D2-3AE415126C7F}"/>
              </a:ext>
            </a:extLst>
          </p:cNvPr>
          <p:cNvCxnSpPr/>
          <p:nvPr/>
        </p:nvCxnSpPr>
        <p:spPr bwMode="auto">
          <a:xfrm>
            <a:off x="8110991" y="3992293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extfeld 2061">
            <a:extLst>
              <a:ext uri="{FF2B5EF4-FFF2-40B4-BE49-F238E27FC236}">
                <a16:creationId xmlns:a16="http://schemas.microsoft.com/office/drawing/2014/main" id="{4419520F-06AA-0A66-BB46-B1DD67BB0DB4}"/>
              </a:ext>
            </a:extLst>
          </p:cNvPr>
          <p:cNvSpPr txBox="1"/>
          <p:nvPr/>
        </p:nvSpPr>
        <p:spPr>
          <a:xfrm>
            <a:off x="5025976" y="4350367"/>
            <a:ext cx="40405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0</a:t>
            </a:r>
          </a:p>
        </p:txBody>
      </p:sp>
      <p:sp>
        <p:nvSpPr>
          <p:cNvPr id="2063" name="Textfeld 2062">
            <a:extLst>
              <a:ext uri="{FF2B5EF4-FFF2-40B4-BE49-F238E27FC236}">
                <a16:creationId xmlns:a16="http://schemas.microsoft.com/office/drawing/2014/main" id="{8036E412-79C2-2B6F-952E-415E694F4E92}"/>
              </a:ext>
            </a:extLst>
          </p:cNvPr>
          <p:cNvSpPr txBox="1"/>
          <p:nvPr/>
        </p:nvSpPr>
        <p:spPr bwMode="auto">
          <a:xfrm>
            <a:off x="7534838" y="4350367"/>
            <a:ext cx="6328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+10</a:t>
            </a:r>
          </a:p>
        </p:txBody>
      </p:sp>
      <p:sp>
        <p:nvSpPr>
          <p:cNvPr id="2064" name="Textfeld 2063">
            <a:extLst>
              <a:ext uri="{FF2B5EF4-FFF2-40B4-BE49-F238E27FC236}">
                <a16:creationId xmlns:a16="http://schemas.microsoft.com/office/drawing/2014/main" id="{CA1170EF-8C59-B41E-EF2C-D1CCC43A323D}"/>
              </a:ext>
            </a:extLst>
          </p:cNvPr>
          <p:cNvSpPr txBox="1"/>
          <p:nvPr/>
        </p:nvSpPr>
        <p:spPr bwMode="auto">
          <a:xfrm>
            <a:off x="2263517" y="4324812"/>
            <a:ext cx="6328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-10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D464A57-C1F0-C2F3-808D-6D0E564F01C7}"/>
              </a:ext>
            </a:extLst>
          </p:cNvPr>
          <p:cNvSpPr txBox="1"/>
          <p:nvPr/>
        </p:nvSpPr>
        <p:spPr bwMode="auto">
          <a:xfrm>
            <a:off x="3549027" y="4310566"/>
            <a:ext cx="6328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-5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ADF3633-EF28-57FB-5474-9672C6B5D627}"/>
              </a:ext>
            </a:extLst>
          </p:cNvPr>
          <p:cNvSpPr txBox="1"/>
          <p:nvPr/>
        </p:nvSpPr>
        <p:spPr bwMode="auto">
          <a:xfrm>
            <a:off x="6174040" y="4324812"/>
            <a:ext cx="6328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+5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CDE5B1B-2FB5-7E16-3EC5-24EBADEBD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00398"/>
            <a:ext cx="1737995" cy="56769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63748D9-84E9-2CAE-968C-7343B64EB8D3}"/>
              </a:ext>
            </a:extLst>
          </p:cNvPr>
          <p:cNvSpPr txBox="1"/>
          <p:nvPr/>
        </p:nvSpPr>
        <p:spPr>
          <a:xfrm>
            <a:off x="7697627" y="6491089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feld 321">
            <a:extLst>
              <a:ext uri="{FF2B5EF4-FFF2-40B4-BE49-F238E27FC236}">
                <a16:creationId xmlns:a16="http://schemas.microsoft.com/office/drawing/2014/main" id="{718EB169-0529-36F0-DAE8-F7B3D303ED7E}"/>
              </a:ext>
            </a:extLst>
          </p:cNvPr>
          <p:cNvSpPr txBox="1"/>
          <p:nvPr/>
        </p:nvSpPr>
        <p:spPr>
          <a:xfrm>
            <a:off x="212601" y="23903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Spielplan – Plus-Minus-Spiel – Reduktion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A5B3736-EE32-F08D-9D56-221562088C84}"/>
              </a:ext>
            </a:extLst>
          </p:cNvPr>
          <p:cNvSpPr txBox="1"/>
          <p:nvPr/>
        </p:nvSpPr>
        <p:spPr bwMode="auto">
          <a:xfrm>
            <a:off x="3810924" y="4139940"/>
            <a:ext cx="63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E308DC-82BF-D8A7-FE9A-4E667272CAA6}"/>
              </a:ext>
            </a:extLst>
          </p:cNvPr>
          <p:cNvSpPr txBox="1"/>
          <p:nvPr/>
        </p:nvSpPr>
        <p:spPr bwMode="auto">
          <a:xfrm>
            <a:off x="4077748" y="4140089"/>
            <a:ext cx="63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3A3188-B3EB-73B7-669E-912EB71CF920}"/>
              </a:ext>
            </a:extLst>
          </p:cNvPr>
          <p:cNvSpPr txBox="1"/>
          <p:nvPr/>
        </p:nvSpPr>
        <p:spPr bwMode="auto">
          <a:xfrm>
            <a:off x="4496702" y="4130697"/>
            <a:ext cx="33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E917022-0A68-09A1-9CA1-B8B5116926F1}"/>
              </a:ext>
            </a:extLst>
          </p:cNvPr>
          <p:cNvSpPr txBox="1"/>
          <p:nvPr/>
        </p:nvSpPr>
        <p:spPr bwMode="auto">
          <a:xfrm>
            <a:off x="4756143" y="4135393"/>
            <a:ext cx="33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6732918-0CAA-E5AE-8655-0731739D709D}"/>
              </a:ext>
            </a:extLst>
          </p:cNvPr>
          <p:cNvSpPr txBox="1"/>
          <p:nvPr/>
        </p:nvSpPr>
        <p:spPr bwMode="auto">
          <a:xfrm>
            <a:off x="2526499" y="4139939"/>
            <a:ext cx="63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-9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801D882-70CE-7B1D-6B52-098F8AB09E11}"/>
              </a:ext>
            </a:extLst>
          </p:cNvPr>
          <p:cNvSpPr txBox="1"/>
          <p:nvPr/>
        </p:nvSpPr>
        <p:spPr bwMode="auto">
          <a:xfrm>
            <a:off x="3205291" y="4141730"/>
            <a:ext cx="33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8C5A44-30D0-B3DD-A946-15C09A9DFC16}"/>
              </a:ext>
            </a:extLst>
          </p:cNvPr>
          <p:cNvSpPr txBox="1"/>
          <p:nvPr/>
        </p:nvSpPr>
        <p:spPr bwMode="auto">
          <a:xfrm>
            <a:off x="3466581" y="4139939"/>
            <a:ext cx="354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521064C-C2B9-8097-FF95-A55850EE060A}"/>
              </a:ext>
            </a:extLst>
          </p:cNvPr>
          <p:cNvSpPr txBox="1"/>
          <p:nvPr/>
        </p:nvSpPr>
        <p:spPr bwMode="auto">
          <a:xfrm>
            <a:off x="2934325" y="4135717"/>
            <a:ext cx="33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-8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BAD7E77-0903-7A6F-0D3D-FC95CC3FA0C8}"/>
              </a:ext>
            </a:extLst>
          </p:cNvPr>
          <p:cNvSpPr txBox="1"/>
          <p:nvPr/>
        </p:nvSpPr>
        <p:spPr bwMode="auto">
          <a:xfrm>
            <a:off x="5148206" y="4141027"/>
            <a:ext cx="63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91D1EA1-4E77-FF68-2F76-1B5D2A7B2D4B}"/>
              </a:ext>
            </a:extLst>
          </p:cNvPr>
          <p:cNvSpPr txBox="1"/>
          <p:nvPr/>
        </p:nvSpPr>
        <p:spPr bwMode="auto">
          <a:xfrm>
            <a:off x="5807221" y="4141730"/>
            <a:ext cx="40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+3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9772F10-BE8A-52A6-DFA8-38EDF2376BA6}"/>
              </a:ext>
            </a:extLst>
          </p:cNvPr>
          <p:cNvSpPr txBox="1"/>
          <p:nvPr/>
        </p:nvSpPr>
        <p:spPr bwMode="auto">
          <a:xfrm>
            <a:off x="6088288" y="4141027"/>
            <a:ext cx="354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7BAD275-9625-0E35-196B-0436E32E2CDB}"/>
              </a:ext>
            </a:extLst>
          </p:cNvPr>
          <p:cNvSpPr txBox="1"/>
          <p:nvPr/>
        </p:nvSpPr>
        <p:spPr bwMode="auto">
          <a:xfrm>
            <a:off x="5556031" y="4136805"/>
            <a:ext cx="34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+2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1212DD0-7945-6B46-D910-0F83B54ABB85}"/>
              </a:ext>
            </a:extLst>
          </p:cNvPr>
          <p:cNvSpPr txBox="1"/>
          <p:nvPr/>
        </p:nvSpPr>
        <p:spPr bwMode="auto">
          <a:xfrm>
            <a:off x="6463161" y="4148214"/>
            <a:ext cx="63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+6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9996C1E-DB25-4A10-A707-B62C5E769E41}"/>
              </a:ext>
            </a:extLst>
          </p:cNvPr>
          <p:cNvSpPr txBox="1"/>
          <p:nvPr/>
        </p:nvSpPr>
        <p:spPr bwMode="auto">
          <a:xfrm>
            <a:off x="7122176" y="4148917"/>
            <a:ext cx="40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+8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4C1B87F-8A4B-2AD7-F3C2-E36D13FB072D}"/>
              </a:ext>
            </a:extLst>
          </p:cNvPr>
          <p:cNvSpPr txBox="1"/>
          <p:nvPr/>
        </p:nvSpPr>
        <p:spPr bwMode="auto">
          <a:xfrm>
            <a:off x="7403243" y="4148214"/>
            <a:ext cx="354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+9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C87321D-7077-BDEC-3CDD-D54248CBA764}"/>
              </a:ext>
            </a:extLst>
          </p:cNvPr>
          <p:cNvSpPr txBox="1"/>
          <p:nvPr/>
        </p:nvSpPr>
        <p:spPr bwMode="auto">
          <a:xfrm>
            <a:off x="6870986" y="4143992"/>
            <a:ext cx="34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+7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1C0F262-B41E-3E1E-BD6C-EC3528802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flipH="1">
            <a:off x="1425669" y="592784"/>
            <a:ext cx="361478" cy="68482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82DD140-1D7F-2A3B-7A82-1A3EF0844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51670" y="538287"/>
            <a:ext cx="774981" cy="79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0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9C929EC-3B79-2FC8-6041-F66D548C9F9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85AAEFD-1C51-A63B-E72C-829F6D07E2DD}"/>
              </a:ext>
            </a:extLst>
          </p:cNvPr>
          <p:cNvSpPr/>
          <p:nvPr/>
        </p:nvSpPr>
        <p:spPr bwMode="auto">
          <a:xfrm>
            <a:off x="2576386" y="351619"/>
            <a:ext cx="4768936" cy="393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950" dirty="0">
                <a:solidFill>
                  <a:schemeClr val="tx1"/>
                </a:solidFill>
                <a:latin typeface="Grundschrift"/>
              </a:rPr>
              <a:t>Plus-Minus-Spiel</a:t>
            </a:r>
            <a:endParaRPr sz="1950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7CC55FDB-05E8-D79F-0AFC-EFB2DD3782EE}"/>
              </a:ext>
            </a:extLst>
          </p:cNvPr>
          <p:cNvCxnSpPr>
            <a:cxnSpLocks/>
          </p:cNvCxnSpPr>
          <p:nvPr/>
        </p:nvCxnSpPr>
        <p:spPr>
          <a:xfrm>
            <a:off x="432380" y="4051365"/>
            <a:ext cx="9036642" cy="2571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C1BB4405-4909-8647-02DF-8FF2265B87B8}"/>
              </a:ext>
            </a:extLst>
          </p:cNvPr>
          <p:cNvCxnSpPr>
            <a:cxnSpLocks/>
          </p:cNvCxnSpPr>
          <p:nvPr/>
        </p:nvCxnSpPr>
        <p:spPr bwMode="auto">
          <a:xfrm>
            <a:off x="5215890" y="3757864"/>
            <a:ext cx="0" cy="579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4A4129B5-28B6-761D-ED9C-AAFEF239AEEB}"/>
              </a:ext>
            </a:extLst>
          </p:cNvPr>
          <p:cNvCxnSpPr>
            <a:cxnSpLocks/>
          </p:cNvCxnSpPr>
          <p:nvPr/>
        </p:nvCxnSpPr>
        <p:spPr bwMode="auto">
          <a:xfrm>
            <a:off x="3897654" y="3935615"/>
            <a:ext cx="0" cy="389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0002488F-B8F3-A2C9-200F-53597760E816}"/>
              </a:ext>
            </a:extLst>
          </p:cNvPr>
          <p:cNvCxnSpPr/>
          <p:nvPr/>
        </p:nvCxnSpPr>
        <p:spPr bwMode="auto">
          <a:xfrm>
            <a:off x="4952900" y="3965360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CD7AEC0C-6A44-7BF2-0796-B9C7659D9DE6}"/>
              </a:ext>
            </a:extLst>
          </p:cNvPr>
          <p:cNvCxnSpPr/>
          <p:nvPr/>
        </p:nvCxnSpPr>
        <p:spPr bwMode="auto">
          <a:xfrm>
            <a:off x="4688815" y="3970840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932B136B-3F63-063B-06CB-63A08D0F6154}"/>
              </a:ext>
            </a:extLst>
          </p:cNvPr>
          <p:cNvCxnSpPr/>
          <p:nvPr/>
        </p:nvCxnSpPr>
        <p:spPr bwMode="auto">
          <a:xfrm>
            <a:off x="4424730" y="3981924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CB528761-FE2B-508E-27A9-56530B42C40C}"/>
              </a:ext>
            </a:extLst>
          </p:cNvPr>
          <p:cNvCxnSpPr/>
          <p:nvPr/>
        </p:nvCxnSpPr>
        <p:spPr bwMode="auto">
          <a:xfrm>
            <a:off x="4160644" y="3992038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A0AA7267-245F-FDE3-6DD5-EC524478FB54}"/>
              </a:ext>
            </a:extLst>
          </p:cNvPr>
          <p:cNvCxnSpPr>
            <a:cxnSpLocks/>
          </p:cNvCxnSpPr>
          <p:nvPr/>
        </p:nvCxnSpPr>
        <p:spPr bwMode="auto">
          <a:xfrm>
            <a:off x="2581603" y="3757864"/>
            <a:ext cx="0" cy="5527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8BAE01D2-35E1-1A99-D7C7-F0D2EFA80F6E}"/>
              </a:ext>
            </a:extLst>
          </p:cNvPr>
          <p:cNvCxnSpPr/>
          <p:nvPr/>
        </p:nvCxnSpPr>
        <p:spPr bwMode="auto">
          <a:xfrm>
            <a:off x="3636848" y="3987653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8449C4CE-82FA-1BCE-4513-E81E5B4B129C}"/>
              </a:ext>
            </a:extLst>
          </p:cNvPr>
          <p:cNvCxnSpPr/>
          <p:nvPr/>
        </p:nvCxnSpPr>
        <p:spPr bwMode="auto">
          <a:xfrm>
            <a:off x="3372763" y="399313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0263CD81-5FE3-2EC4-428D-1FD9A678E015}"/>
              </a:ext>
            </a:extLst>
          </p:cNvPr>
          <p:cNvCxnSpPr/>
          <p:nvPr/>
        </p:nvCxnSpPr>
        <p:spPr bwMode="auto">
          <a:xfrm>
            <a:off x="3108678" y="399203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07D3FB57-1A46-8123-D1E4-05B66AB3A2FE}"/>
              </a:ext>
            </a:extLst>
          </p:cNvPr>
          <p:cNvCxnSpPr/>
          <p:nvPr/>
        </p:nvCxnSpPr>
        <p:spPr bwMode="auto">
          <a:xfrm>
            <a:off x="2844593" y="397779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749687B4-0A80-BE0A-1E17-C40A246F9768}"/>
              </a:ext>
            </a:extLst>
          </p:cNvPr>
          <p:cNvCxnSpPr>
            <a:cxnSpLocks/>
          </p:cNvCxnSpPr>
          <p:nvPr/>
        </p:nvCxnSpPr>
        <p:spPr bwMode="auto">
          <a:xfrm>
            <a:off x="1260072" y="3935615"/>
            <a:ext cx="0" cy="360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39917DC8-F9A9-E0AF-82CA-21C06EC5CD63}"/>
              </a:ext>
            </a:extLst>
          </p:cNvPr>
          <p:cNvCxnSpPr/>
          <p:nvPr/>
        </p:nvCxnSpPr>
        <p:spPr bwMode="auto">
          <a:xfrm>
            <a:off x="2315318" y="397291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1D749FFD-27D0-73D8-73E0-DD150C49E1E7}"/>
              </a:ext>
            </a:extLst>
          </p:cNvPr>
          <p:cNvCxnSpPr/>
          <p:nvPr/>
        </p:nvCxnSpPr>
        <p:spPr bwMode="auto">
          <a:xfrm>
            <a:off x="2051233" y="397839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3E3467EA-6E9D-83FB-668F-04F4898C1877}"/>
              </a:ext>
            </a:extLst>
          </p:cNvPr>
          <p:cNvCxnSpPr/>
          <p:nvPr/>
        </p:nvCxnSpPr>
        <p:spPr bwMode="auto">
          <a:xfrm>
            <a:off x="1787147" y="397730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F580587A-E7FA-A0A5-8169-305657F912E6}"/>
              </a:ext>
            </a:extLst>
          </p:cNvPr>
          <p:cNvCxnSpPr/>
          <p:nvPr/>
        </p:nvCxnSpPr>
        <p:spPr bwMode="auto">
          <a:xfrm>
            <a:off x="1523062" y="396305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523012B4-0A00-2E60-BC70-97A77BF2F3D1}"/>
              </a:ext>
            </a:extLst>
          </p:cNvPr>
          <p:cNvCxnSpPr>
            <a:cxnSpLocks/>
          </p:cNvCxnSpPr>
          <p:nvPr/>
        </p:nvCxnSpPr>
        <p:spPr bwMode="auto">
          <a:xfrm>
            <a:off x="6536325" y="3990152"/>
            <a:ext cx="0" cy="360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BA28D70E-ADC7-9BE4-2936-F0F6482D2CD2}"/>
              </a:ext>
            </a:extLst>
          </p:cNvPr>
          <p:cNvCxnSpPr/>
          <p:nvPr/>
        </p:nvCxnSpPr>
        <p:spPr bwMode="auto">
          <a:xfrm>
            <a:off x="6273335" y="397822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484A54F2-B820-454D-7E35-F2C55E08C07B}"/>
              </a:ext>
            </a:extLst>
          </p:cNvPr>
          <p:cNvCxnSpPr/>
          <p:nvPr/>
        </p:nvCxnSpPr>
        <p:spPr bwMode="auto">
          <a:xfrm>
            <a:off x="6009250" y="398370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BCC692DB-4C45-8C48-3415-54DFE193FB81}"/>
              </a:ext>
            </a:extLst>
          </p:cNvPr>
          <p:cNvCxnSpPr/>
          <p:nvPr/>
        </p:nvCxnSpPr>
        <p:spPr bwMode="auto">
          <a:xfrm>
            <a:off x="5745165" y="3982611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>
            <a:extLst>
              <a:ext uri="{FF2B5EF4-FFF2-40B4-BE49-F238E27FC236}">
                <a16:creationId xmlns:a16="http://schemas.microsoft.com/office/drawing/2014/main" id="{D119595F-EA79-484F-A224-505D246D6D17}"/>
              </a:ext>
            </a:extLst>
          </p:cNvPr>
          <p:cNvCxnSpPr/>
          <p:nvPr/>
        </p:nvCxnSpPr>
        <p:spPr bwMode="auto">
          <a:xfrm>
            <a:off x="5481079" y="396836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>
            <a:extLst>
              <a:ext uri="{FF2B5EF4-FFF2-40B4-BE49-F238E27FC236}">
                <a16:creationId xmlns:a16="http://schemas.microsoft.com/office/drawing/2014/main" id="{EA0CD6FC-3C5B-CA58-BEC0-D148F60D67A1}"/>
              </a:ext>
            </a:extLst>
          </p:cNvPr>
          <p:cNvCxnSpPr>
            <a:cxnSpLocks/>
          </p:cNvCxnSpPr>
          <p:nvPr/>
        </p:nvCxnSpPr>
        <p:spPr bwMode="auto">
          <a:xfrm>
            <a:off x="7851281" y="3757864"/>
            <a:ext cx="0" cy="579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Gerade Verbindung 2048">
            <a:extLst>
              <a:ext uri="{FF2B5EF4-FFF2-40B4-BE49-F238E27FC236}">
                <a16:creationId xmlns:a16="http://schemas.microsoft.com/office/drawing/2014/main" id="{008807A5-C9FD-5FAF-FF85-C14EB9F16402}"/>
              </a:ext>
            </a:extLst>
          </p:cNvPr>
          <p:cNvCxnSpPr/>
          <p:nvPr/>
        </p:nvCxnSpPr>
        <p:spPr bwMode="auto">
          <a:xfrm>
            <a:off x="7588291" y="399137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Gerade Verbindung 2050">
            <a:extLst>
              <a:ext uri="{FF2B5EF4-FFF2-40B4-BE49-F238E27FC236}">
                <a16:creationId xmlns:a16="http://schemas.microsoft.com/office/drawing/2014/main" id="{9348FB55-09E9-FF02-6700-4C3BD10FCC85}"/>
              </a:ext>
            </a:extLst>
          </p:cNvPr>
          <p:cNvCxnSpPr/>
          <p:nvPr/>
        </p:nvCxnSpPr>
        <p:spPr bwMode="auto">
          <a:xfrm>
            <a:off x="7324206" y="399685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Gerade Verbindung 2051">
            <a:extLst>
              <a:ext uri="{FF2B5EF4-FFF2-40B4-BE49-F238E27FC236}">
                <a16:creationId xmlns:a16="http://schemas.microsoft.com/office/drawing/2014/main" id="{1C41C0F7-91A7-B195-D6FB-5ABAA18E7789}"/>
              </a:ext>
            </a:extLst>
          </p:cNvPr>
          <p:cNvCxnSpPr/>
          <p:nvPr/>
        </p:nvCxnSpPr>
        <p:spPr bwMode="auto">
          <a:xfrm>
            <a:off x="7060120" y="399576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Gerade Verbindung 2052">
            <a:extLst>
              <a:ext uri="{FF2B5EF4-FFF2-40B4-BE49-F238E27FC236}">
                <a16:creationId xmlns:a16="http://schemas.microsoft.com/office/drawing/2014/main" id="{0BEB0B81-B4AC-2CE1-336F-9CFF373575E3}"/>
              </a:ext>
            </a:extLst>
          </p:cNvPr>
          <p:cNvCxnSpPr/>
          <p:nvPr/>
        </p:nvCxnSpPr>
        <p:spPr bwMode="auto">
          <a:xfrm>
            <a:off x="6796035" y="4000271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Gerade Verbindung 2053">
            <a:extLst>
              <a:ext uri="{FF2B5EF4-FFF2-40B4-BE49-F238E27FC236}">
                <a16:creationId xmlns:a16="http://schemas.microsoft.com/office/drawing/2014/main" id="{8AD68EDA-1CFA-A977-891A-E806377F7C7A}"/>
              </a:ext>
            </a:extLst>
          </p:cNvPr>
          <p:cNvCxnSpPr>
            <a:cxnSpLocks/>
          </p:cNvCxnSpPr>
          <p:nvPr/>
        </p:nvCxnSpPr>
        <p:spPr bwMode="auto">
          <a:xfrm>
            <a:off x="9166237" y="3975600"/>
            <a:ext cx="0" cy="360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Gerade Verbindung 2055">
            <a:extLst>
              <a:ext uri="{FF2B5EF4-FFF2-40B4-BE49-F238E27FC236}">
                <a16:creationId xmlns:a16="http://schemas.microsoft.com/office/drawing/2014/main" id="{1C350FBD-3F9B-240E-C9DB-FEFB71E7A212}"/>
              </a:ext>
            </a:extLst>
          </p:cNvPr>
          <p:cNvCxnSpPr/>
          <p:nvPr/>
        </p:nvCxnSpPr>
        <p:spPr bwMode="auto">
          <a:xfrm>
            <a:off x="8903247" y="3976825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Gerade Verbindung 2056">
            <a:extLst>
              <a:ext uri="{FF2B5EF4-FFF2-40B4-BE49-F238E27FC236}">
                <a16:creationId xmlns:a16="http://schemas.microsoft.com/office/drawing/2014/main" id="{E7716E90-999D-ED94-5353-C6A732F815FB}"/>
              </a:ext>
            </a:extLst>
          </p:cNvPr>
          <p:cNvCxnSpPr/>
          <p:nvPr/>
        </p:nvCxnSpPr>
        <p:spPr bwMode="auto">
          <a:xfrm>
            <a:off x="8639161" y="3982304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Gerade Verbindung 2057">
            <a:extLst>
              <a:ext uri="{FF2B5EF4-FFF2-40B4-BE49-F238E27FC236}">
                <a16:creationId xmlns:a16="http://schemas.microsoft.com/office/drawing/2014/main" id="{C5528A44-73F8-6FC7-8481-D201C8098DDA}"/>
              </a:ext>
            </a:extLst>
          </p:cNvPr>
          <p:cNvCxnSpPr/>
          <p:nvPr/>
        </p:nvCxnSpPr>
        <p:spPr bwMode="auto">
          <a:xfrm>
            <a:off x="8375076" y="3981209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Gerade Verbindung 2058">
            <a:extLst>
              <a:ext uri="{FF2B5EF4-FFF2-40B4-BE49-F238E27FC236}">
                <a16:creationId xmlns:a16="http://schemas.microsoft.com/office/drawing/2014/main" id="{7AEEC2B4-DE00-CDAD-EEE6-BE45DBAF873A}"/>
              </a:ext>
            </a:extLst>
          </p:cNvPr>
          <p:cNvCxnSpPr/>
          <p:nvPr/>
        </p:nvCxnSpPr>
        <p:spPr bwMode="auto">
          <a:xfrm>
            <a:off x="8110991" y="3992293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extfeld 2061">
            <a:extLst>
              <a:ext uri="{FF2B5EF4-FFF2-40B4-BE49-F238E27FC236}">
                <a16:creationId xmlns:a16="http://schemas.microsoft.com/office/drawing/2014/main" id="{1E5DB36D-502C-6227-C2C7-C76DD03EE6F7}"/>
              </a:ext>
            </a:extLst>
          </p:cNvPr>
          <p:cNvSpPr txBox="1"/>
          <p:nvPr/>
        </p:nvSpPr>
        <p:spPr>
          <a:xfrm>
            <a:off x="5025976" y="4350367"/>
            <a:ext cx="40405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0</a:t>
            </a:r>
          </a:p>
        </p:txBody>
      </p:sp>
      <p:sp>
        <p:nvSpPr>
          <p:cNvPr id="2063" name="Textfeld 2062">
            <a:extLst>
              <a:ext uri="{FF2B5EF4-FFF2-40B4-BE49-F238E27FC236}">
                <a16:creationId xmlns:a16="http://schemas.microsoft.com/office/drawing/2014/main" id="{F88D112D-458A-17CB-C367-6EA093AE016B}"/>
              </a:ext>
            </a:extLst>
          </p:cNvPr>
          <p:cNvSpPr txBox="1"/>
          <p:nvPr/>
        </p:nvSpPr>
        <p:spPr bwMode="auto">
          <a:xfrm>
            <a:off x="7534838" y="4350367"/>
            <a:ext cx="6328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+10</a:t>
            </a:r>
          </a:p>
        </p:txBody>
      </p:sp>
      <p:sp>
        <p:nvSpPr>
          <p:cNvPr id="2064" name="Textfeld 2063">
            <a:extLst>
              <a:ext uri="{FF2B5EF4-FFF2-40B4-BE49-F238E27FC236}">
                <a16:creationId xmlns:a16="http://schemas.microsoft.com/office/drawing/2014/main" id="{4505554E-EBD1-BD57-78BF-D053C2FE91A0}"/>
              </a:ext>
            </a:extLst>
          </p:cNvPr>
          <p:cNvSpPr txBox="1"/>
          <p:nvPr/>
        </p:nvSpPr>
        <p:spPr bwMode="auto">
          <a:xfrm>
            <a:off x="2263517" y="4324812"/>
            <a:ext cx="6328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-10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B5BC454-EE5C-B9F1-44DF-487847787243}"/>
              </a:ext>
            </a:extLst>
          </p:cNvPr>
          <p:cNvSpPr txBox="1"/>
          <p:nvPr/>
        </p:nvSpPr>
        <p:spPr bwMode="auto">
          <a:xfrm>
            <a:off x="3549027" y="4310566"/>
            <a:ext cx="6328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-5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7C961D-6C20-9160-2A4F-4420F5812D22}"/>
              </a:ext>
            </a:extLst>
          </p:cNvPr>
          <p:cNvSpPr txBox="1"/>
          <p:nvPr/>
        </p:nvSpPr>
        <p:spPr bwMode="auto">
          <a:xfrm>
            <a:off x="6174040" y="4324812"/>
            <a:ext cx="6328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+5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0002993-67EE-EF45-5D78-C11CBBF7A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00398"/>
            <a:ext cx="1737995" cy="56769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AF89A91-1582-D067-5B79-C253301AD344}"/>
              </a:ext>
            </a:extLst>
          </p:cNvPr>
          <p:cNvSpPr txBox="1"/>
          <p:nvPr/>
        </p:nvSpPr>
        <p:spPr>
          <a:xfrm>
            <a:off x="7697627" y="6491089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feld 321">
            <a:extLst>
              <a:ext uri="{FF2B5EF4-FFF2-40B4-BE49-F238E27FC236}">
                <a16:creationId xmlns:a16="http://schemas.microsoft.com/office/drawing/2014/main" id="{0BEE29F8-205B-7BDB-A81B-0F1D67A4D2A6}"/>
              </a:ext>
            </a:extLst>
          </p:cNvPr>
          <p:cNvSpPr txBox="1"/>
          <p:nvPr/>
        </p:nvSpPr>
        <p:spPr>
          <a:xfrm>
            <a:off x="212601" y="23903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Spielplan – Plus-Minus-Spiel – individuelle Unterstützung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2F8EC51-9E6F-6876-8EA1-8B7E46F5BB8B}"/>
              </a:ext>
            </a:extLst>
          </p:cNvPr>
          <p:cNvSpPr txBox="1"/>
          <p:nvPr/>
        </p:nvSpPr>
        <p:spPr bwMode="auto">
          <a:xfrm>
            <a:off x="3810924" y="4139940"/>
            <a:ext cx="63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BD20A3-458F-0045-92CD-D71827E1E861}"/>
              </a:ext>
            </a:extLst>
          </p:cNvPr>
          <p:cNvSpPr txBox="1"/>
          <p:nvPr/>
        </p:nvSpPr>
        <p:spPr bwMode="auto">
          <a:xfrm>
            <a:off x="4077748" y="4140089"/>
            <a:ext cx="63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0C37E7-DC21-07DC-081A-A4DEF2E4C7F7}"/>
              </a:ext>
            </a:extLst>
          </p:cNvPr>
          <p:cNvSpPr txBox="1"/>
          <p:nvPr/>
        </p:nvSpPr>
        <p:spPr bwMode="auto">
          <a:xfrm>
            <a:off x="4496702" y="4130697"/>
            <a:ext cx="33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0F946D-42F8-6368-FE6D-0C4040790126}"/>
              </a:ext>
            </a:extLst>
          </p:cNvPr>
          <p:cNvSpPr txBox="1"/>
          <p:nvPr/>
        </p:nvSpPr>
        <p:spPr bwMode="auto">
          <a:xfrm>
            <a:off x="4756143" y="4135393"/>
            <a:ext cx="33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89E552-DE1D-109B-5424-084611B1B2DA}"/>
              </a:ext>
            </a:extLst>
          </p:cNvPr>
          <p:cNvSpPr txBox="1"/>
          <p:nvPr/>
        </p:nvSpPr>
        <p:spPr bwMode="auto">
          <a:xfrm>
            <a:off x="2526499" y="4139939"/>
            <a:ext cx="63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-9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980A20-DCF1-FD63-C033-E4199F99BE7F}"/>
              </a:ext>
            </a:extLst>
          </p:cNvPr>
          <p:cNvSpPr txBox="1"/>
          <p:nvPr/>
        </p:nvSpPr>
        <p:spPr bwMode="auto">
          <a:xfrm>
            <a:off x="3205291" y="4141730"/>
            <a:ext cx="33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0AC0391-3D7E-5192-AAE1-6413D5DAB423}"/>
              </a:ext>
            </a:extLst>
          </p:cNvPr>
          <p:cNvSpPr txBox="1"/>
          <p:nvPr/>
        </p:nvSpPr>
        <p:spPr bwMode="auto">
          <a:xfrm>
            <a:off x="3466581" y="4139939"/>
            <a:ext cx="354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2A9D5D0-CD52-916C-AAEC-992BF0336594}"/>
              </a:ext>
            </a:extLst>
          </p:cNvPr>
          <p:cNvSpPr txBox="1"/>
          <p:nvPr/>
        </p:nvSpPr>
        <p:spPr bwMode="auto">
          <a:xfrm>
            <a:off x="2934325" y="4135717"/>
            <a:ext cx="33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-8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C8C519B-AB20-5CB4-DACD-A9321D1CA0D8}"/>
              </a:ext>
            </a:extLst>
          </p:cNvPr>
          <p:cNvSpPr txBox="1"/>
          <p:nvPr/>
        </p:nvSpPr>
        <p:spPr bwMode="auto">
          <a:xfrm>
            <a:off x="5148206" y="4141027"/>
            <a:ext cx="63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4D60E06-67BE-41CD-C7AA-8EFC581ECDA7}"/>
              </a:ext>
            </a:extLst>
          </p:cNvPr>
          <p:cNvSpPr txBox="1"/>
          <p:nvPr/>
        </p:nvSpPr>
        <p:spPr bwMode="auto">
          <a:xfrm>
            <a:off x="5807221" y="4141730"/>
            <a:ext cx="40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+3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D980236-56CE-7B30-582C-E032A3FA41B2}"/>
              </a:ext>
            </a:extLst>
          </p:cNvPr>
          <p:cNvSpPr txBox="1"/>
          <p:nvPr/>
        </p:nvSpPr>
        <p:spPr bwMode="auto">
          <a:xfrm>
            <a:off x="6088288" y="4141027"/>
            <a:ext cx="354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8F0172C-6512-DF74-CE38-848110DFDFE7}"/>
              </a:ext>
            </a:extLst>
          </p:cNvPr>
          <p:cNvSpPr txBox="1"/>
          <p:nvPr/>
        </p:nvSpPr>
        <p:spPr bwMode="auto">
          <a:xfrm>
            <a:off x="5556031" y="4136805"/>
            <a:ext cx="34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+2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EB1441D-523B-5945-45FF-30EC07A75386}"/>
              </a:ext>
            </a:extLst>
          </p:cNvPr>
          <p:cNvSpPr txBox="1"/>
          <p:nvPr/>
        </p:nvSpPr>
        <p:spPr bwMode="auto">
          <a:xfrm>
            <a:off x="6463161" y="4148214"/>
            <a:ext cx="63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+6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CEB4FF5-057A-7EDD-CAA3-D8415B663091}"/>
              </a:ext>
            </a:extLst>
          </p:cNvPr>
          <p:cNvSpPr txBox="1"/>
          <p:nvPr/>
        </p:nvSpPr>
        <p:spPr bwMode="auto">
          <a:xfrm>
            <a:off x="7122176" y="4148917"/>
            <a:ext cx="40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+8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8A8771B-DBEC-98BD-B315-91CAF52D70F9}"/>
              </a:ext>
            </a:extLst>
          </p:cNvPr>
          <p:cNvSpPr txBox="1"/>
          <p:nvPr/>
        </p:nvSpPr>
        <p:spPr bwMode="auto">
          <a:xfrm>
            <a:off x="7403243" y="4148214"/>
            <a:ext cx="354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+9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1A9C79F-F384-C81C-04E8-53BEDF630876}"/>
              </a:ext>
            </a:extLst>
          </p:cNvPr>
          <p:cNvSpPr txBox="1"/>
          <p:nvPr/>
        </p:nvSpPr>
        <p:spPr bwMode="auto">
          <a:xfrm>
            <a:off x="6870986" y="4143992"/>
            <a:ext cx="34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Grundschrift" panose="03010100010101010101" pitchFamily="66" charset="0"/>
              </a:rPr>
              <a:t>+7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3EA8F54-6835-ED6B-B5B1-DA8179325FFE}"/>
              </a:ext>
            </a:extLst>
          </p:cNvPr>
          <p:cNvSpPr txBox="1"/>
          <p:nvPr/>
        </p:nvSpPr>
        <p:spPr bwMode="auto">
          <a:xfrm>
            <a:off x="2240456" y="1980228"/>
            <a:ext cx="6559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>
                <a:latin typeface="Grundschrift" panose="03010100010101010101" pitchFamily="66" charset="0"/>
              </a:rPr>
              <a:t>-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B0275B1-342A-089F-F86E-2492A0C17211}"/>
              </a:ext>
            </a:extLst>
          </p:cNvPr>
          <p:cNvCxnSpPr>
            <a:cxnSpLocks/>
          </p:cNvCxnSpPr>
          <p:nvPr/>
        </p:nvCxnSpPr>
        <p:spPr bwMode="auto">
          <a:xfrm flipH="1">
            <a:off x="1485616" y="2912841"/>
            <a:ext cx="1719675" cy="0"/>
          </a:xfrm>
          <a:prstGeom prst="straightConnector1">
            <a:avLst/>
          </a:prstGeom>
          <a:ln w="1111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46807944-A92D-E2B6-7972-43940EAC227E}"/>
              </a:ext>
            </a:extLst>
          </p:cNvPr>
          <p:cNvSpPr txBox="1"/>
          <p:nvPr/>
        </p:nvSpPr>
        <p:spPr bwMode="auto">
          <a:xfrm>
            <a:off x="7526231" y="1931212"/>
            <a:ext cx="700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>
                <a:latin typeface="Grundschrift" panose="03010100010101010101" pitchFamily="66" charset="0"/>
              </a:rPr>
              <a:t>+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45E533D3-0BC4-67CE-7A49-1A89F3075137}"/>
              </a:ext>
            </a:extLst>
          </p:cNvPr>
          <p:cNvCxnSpPr>
            <a:cxnSpLocks/>
          </p:cNvCxnSpPr>
          <p:nvPr/>
        </p:nvCxnSpPr>
        <p:spPr bwMode="auto">
          <a:xfrm flipH="1">
            <a:off x="7086384" y="2846132"/>
            <a:ext cx="1719675" cy="0"/>
          </a:xfrm>
          <a:prstGeom prst="straightConnector1">
            <a:avLst/>
          </a:prstGeom>
          <a:ln w="11112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040A1DDF-5E22-B36C-F78A-88D41D114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flipH="1">
            <a:off x="1425669" y="592784"/>
            <a:ext cx="361478" cy="68482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3749B08-6A9C-E867-441D-0DFCC9BF6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993" y="568384"/>
            <a:ext cx="662166" cy="7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0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6E5A50B-3249-5E76-B041-202D5FEBFE9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038668C-E19F-E0A1-2A76-ECF560CD2FE8}"/>
              </a:ext>
            </a:extLst>
          </p:cNvPr>
          <p:cNvSpPr/>
          <p:nvPr/>
        </p:nvSpPr>
        <p:spPr bwMode="auto">
          <a:xfrm>
            <a:off x="2576386" y="351619"/>
            <a:ext cx="4768936" cy="393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950" dirty="0">
                <a:solidFill>
                  <a:schemeClr val="tx1"/>
                </a:solidFill>
                <a:latin typeface="Grundschrift"/>
              </a:rPr>
              <a:t>Plus-Minus-Spiel</a:t>
            </a:r>
            <a:endParaRPr sz="1950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C4F29E1-E0F2-47DF-56CB-DAD8894AC236}"/>
              </a:ext>
            </a:extLst>
          </p:cNvPr>
          <p:cNvCxnSpPr>
            <a:cxnSpLocks/>
          </p:cNvCxnSpPr>
          <p:nvPr/>
        </p:nvCxnSpPr>
        <p:spPr>
          <a:xfrm>
            <a:off x="432380" y="4051365"/>
            <a:ext cx="9036642" cy="2571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49DD31C4-EDCF-2B46-B5A5-5FCCDBDF3CF7}"/>
              </a:ext>
            </a:extLst>
          </p:cNvPr>
          <p:cNvCxnSpPr>
            <a:cxnSpLocks/>
          </p:cNvCxnSpPr>
          <p:nvPr/>
        </p:nvCxnSpPr>
        <p:spPr bwMode="auto">
          <a:xfrm>
            <a:off x="5215890" y="3757864"/>
            <a:ext cx="0" cy="579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46912515-B677-B296-E565-7E1979D1045F}"/>
              </a:ext>
            </a:extLst>
          </p:cNvPr>
          <p:cNvCxnSpPr>
            <a:cxnSpLocks/>
          </p:cNvCxnSpPr>
          <p:nvPr/>
        </p:nvCxnSpPr>
        <p:spPr bwMode="auto">
          <a:xfrm>
            <a:off x="3897654" y="3935615"/>
            <a:ext cx="0" cy="389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46132E95-A138-DA58-5B16-21FA9A28C847}"/>
              </a:ext>
            </a:extLst>
          </p:cNvPr>
          <p:cNvCxnSpPr/>
          <p:nvPr/>
        </p:nvCxnSpPr>
        <p:spPr bwMode="auto">
          <a:xfrm>
            <a:off x="4952900" y="3965360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FFCD2384-6175-959D-1521-CDE4CB31C1CA}"/>
              </a:ext>
            </a:extLst>
          </p:cNvPr>
          <p:cNvCxnSpPr/>
          <p:nvPr/>
        </p:nvCxnSpPr>
        <p:spPr bwMode="auto">
          <a:xfrm>
            <a:off x="4688815" y="3970840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DCCF3027-EBD4-AC1A-ADB1-FCBD2529E415}"/>
              </a:ext>
            </a:extLst>
          </p:cNvPr>
          <p:cNvCxnSpPr/>
          <p:nvPr/>
        </p:nvCxnSpPr>
        <p:spPr bwMode="auto">
          <a:xfrm>
            <a:off x="4424730" y="3981924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EF6CA275-EA2C-7336-32E4-169B0D4E2FCE}"/>
              </a:ext>
            </a:extLst>
          </p:cNvPr>
          <p:cNvCxnSpPr/>
          <p:nvPr/>
        </p:nvCxnSpPr>
        <p:spPr bwMode="auto">
          <a:xfrm>
            <a:off x="4160644" y="3992038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371BDF34-B55A-5A02-0B67-C90ABB942835}"/>
              </a:ext>
            </a:extLst>
          </p:cNvPr>
          <p:cNvCxnSpPr>
            <a:cxnSpLocks/>
          </p:cNvCxnSpPr>
          <p:nvPr/>
        </p:nvCxnSpPr>
        <p:spPr bwMode="auto">
          <a:xfrm>
            <a:off x="2581603" y="3757864"/>
            <a:ext cx="0" cy="5527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7E043866-202F-F22D-EC6F-A9FB9B0682E1}"/>
              </a:ext>
            </a:extLst>
          </p:cNvPr>
          <p:cNvCxnSpPr/>
          <p:nvPr/>
        </p:nvCxnSpPr>
        <p:spPr bwMode="auto">
          <a:xfrm>
            <a:off x="3636848" y="3987653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E2DA9592-7769-A908-4298-4E22DC1CB343}"/>
              </a:ext>
            </a:extLst>
          </p:cNvPr>
          <p:cNvCxnSpPr/>
          <p:nvPr/>
        </p:nvCxnSpPr>
        <p:spPr bwMode="auto">
          <a:xfrm>
            <a:off x="3372763" y="399313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22626712-474E-93BA-C64D-DAED26CB5E40}"/>
              </a:ext>
            </a:extLst>
          </p:cNvPr>
          <p:cNvCxnSpPr/>
          <p:nvPr/>
        </p:nvCxnSpPr>
        <p:spPr bwMode="auto">
          <a:xfrm>
            <a:off x="3108678" y="399203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44F3C00D-1CDE-782E-1A27-A46187CA7D93}"/>
              </a:ext>
            </a:extLst>
          </p:cNvPr>
          <p:cNvCxnSpPr/>
          <p:nvPr/>
        </p:nvCxnSpPr>
        <p:spPr bwMode="auto">
          <a:xfrm>
            <a:off x="2844593" y="397779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CA57605A-B337-BD7D-601E-23E837A35CB4}"/>
              </a:ext>
            </a:extLst>
          </p:cNvPr>
          <p:cNvCxnSpPr>
            <a:cxnSpLocks/>
          </p:cNvCxnSpPr>
          <p:nvPr/>
        </p:nvCxnSpPr>
        <p:spPr bwMode="auto">
          <a:xfrm>
            <a:off x="1260072" y="3935615"/>
            <a:ext cx="0" cy="360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A1E7D62F-F98C-67F1-C77D-4AD3D88D2963}"/>
              </a:ext>
            </a:extLst>
          </p:cNvPr>
          <p:cNvCxnSpPr/>
          <p:nvPr/>
        </p:nvCxnSpPr>
        <p:spPr bwMode="auto">
          <a:xfrm>
            <a:off x="2315318" y="397291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7B11E5EA-CE86-D332-1CE8-717E54332A3A}"/>
              </a:ext>
            </a:extLst>
          </p:cNvPr>
          <p:cNvCxnSpPr/>
          <p:nvPr/>
        </p:nvCxnSpPr>
        <p:spPr bwMode="auto">
          <a:xfrm>
            <a:off x="2051233" y="397839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5523897A-D3BC-2511-2044-1286D84277D4}"/>
              </a:ext>
            </a:extLst>
          </p:cNvPr>
          <p:cNvCxnSpPr/>
          <p:nvPr/>
        </p:nvCxnSpPr>
        <p:spPr bwMode="auto">
          <a:xfrm>
            <a:off x="1787147" y="397730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1D292792-4651-9CAB-16C4-742A02D2D427}"/>
              </a:ext>
            </a:extLst>
          </p:cNvPr>
          <p:cNvCxnSpPr/>
          <p:nvPr/>
        </p:nvCxnSpPr>
        <p:spPr bwMode="auto">
          <a:xfrm>
            <a:off x="1523062" y="396305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A99DE0AA-422F-673A-747F-86C0E1991A29}"/>
              </a:ext>
            </a:extLst>
          </p:cNvPr>
          <p:cNvCxnSpPr>
            <a:cxnSpLocks/>
          </p:cNvCxnSpPr>
          <p:nvPr/>
        </p:nvCxnSpPr>
        <p:spPr bwMode="auto">
          <a:xfrm>
            <a:off x="6536325" y="3990152"/>
            <a:ext cx="0" cy="360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DD9C5C42-9969-31BA-D763-25F9287304CA}"/>
              </a:ext>
            </a:extLst>
          </p:cNvPr>
          <p:cNvCxnSpPr>
            <a:cxnSpLocks/>
          </p:cNvCxnSpPr>
          <p:nvPr/>
        </p:nvCxnSpPr>
        <p:spPr bwMode="auto">
          <a:xfrm>
            <a:off x="6273335" y="397822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2C10A82A-01C4-10D0-511F-8E7C7BF36ACF}"/>
              </a:ext>
            </a:extLst>
          </p:cNvPr>
          <p:cNvCxnSpPr>
            <a:cxnSpLocks/>
          </p:cNvCxnSpPr>
          <p:nvPr/>
        </p:nvCxnSpPr>
        <p:spPr bwMode="auto">
          <a:xfrm>
            <a:off x="6009250" y="398370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C1BBD267-6FD1-1750-1CB7-0C1123F98BA3}"/>
              </a:ext>
            </a:extLst>
          </p:cNvPr>
          <p:cNvCxnSpPr/>
          <p:nvPr/>
        </p:nvCxnSpPr>
        <p:spPr bwMode="auto">
          <a:xfrm>
            <a:off x="5745165" y="3982611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>
            <a:extLst>
              <a:ext uri="{FF2B5EF4-FFF2-40B4-BE49-F238E27FC236}">
                <a16:creationId xmlns:a16="http://schemas.microsoft.com/office/drawing/2014/main" id="{AB4DAF3B-1CA3-52AE-E1F7-AF5D36136A03}"/>
              </a:ext>
            </a:extLst>
          </p:cNvPr>
          <p:cNvCxnSpPr/>
          <p:nvPr/>
        </p:nvCxnSpPr>
        <p:spPr bwMode="auto">
          <a:xfrm>
            <a:off x="5481079" y="396836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>
            <a:extLst>
              <a:ext uri="{FF2B5EF4-FFF2-40B4-BE49-F238E27FC236}">
                <a16:creationId xmlns:a16="http://schemas.microsoft.com/office/drawing/2014/main" id="{4E735376-A005-F734-079A-99E01453646C}"/>
              </a:ext>
            </a:extLst>
          </p:cNvPr>
          <p:cNvCxnSpPr>
            <a:cxnSpLocks/>
          </p:cNvCxnSpPr>
          <p:nvPr/>
        </p:nvCxnSpPr>
        <p:spPr bwMode="auto">
          <a:xfrm>
            <a:off x="7851281" y="3757864"/>
            <a:ext cx="0" cy="579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Gerade Verbindung 2048">
            <a:extLst>
              <a:ext uri="{FF2B5EF4-FFF2-40B4-BE49-F238E27FC236}">
                <a16:creationId xmlns:a16="http://schemas.microsoft.com/office/drawing/2014/main" id="{46561765-EC41-9C57-D842-557554D24BDC}"/>
              </a:ext>
            </a:extLst>
          </p:cNvPr>
          <p:cNvCxnSpPr/>
          <p:nvPr/>
        </p:nvCxnSpPr>
        <p:spPr bwMode="auto">
          <a:xfrm>
            <a:off x="7588291" y="399137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Gerade Verbindung 2050">
            <a:extLst>
              <a:ext uri="{FF2B5EF4-FFF2-40B4-BE49-F238E27FC236}">
                <a16:creationId xmlns:a16="http://schemas.microsoft.com/office/drawing/2014/main" id="{99EEF23D-30AC-B07E-F2FD-C9710ED7EFA2}"/>
              </a:ext>
            </a:extLst>
          </p:cNvPr>
          <p:cNvCxnSpPr>
            <a:cxnSpLocks/>
          </p:cNvCxnSpPr>
          <p:nvPr/>
        </p:nvCxnSpPr>
        <p:spPr bwMode="auto">
          <a:xfrm>
            <a:off x="7324206" y="3996857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Gerade Verbindung 2051">
            <a:extLst>
              <a:ext uri="{FF2B5EF4-FFF2-40B4-BE49-F238E27FC236}">
                <a16:creationId xmlns:a16="http://schemas.microsoft.com/office/drawing/2014/main" id="{5E33197C-1782-6EC7-94DF-56858561C325}"/>
              </a:ext>
            </a:extLst>
          </p:cNvPr>
          <p:cNvCxnSpPr>
            <a:cxnSpLocks/>
          </p:cNvCxnSpPr>
          <p:nvPr/>
        </p:nvCxnSpPr>
        <p:spPr bwMode="auto">
          <a:xfrm>
            <a:off x="7060120" y="3995762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Gerade Verbindung 2052">
            <a:extLst>
              <a:ext uri="{FF2B5EF4-FFF2-40B4-BE49-F238E27FC236}">
                <a16:creationId xmlns:a16="http://schemas.microsoft.com/office/drawing/2014/main" id="{7AB15198-157C-4343-B070-BA804AA0EEE9}"/>
              </a:ext>
            </a:extLst>
          </p:cNvPr>
          <p:cNvCxnSpPr>
            <a:cxnSpLocks/>
          </p:cNvCxnSpPr>
          <p:nvPr/>
        </p:nvCxnSpPr>
        <p:spPr bwMode="auto">
          <a:xfrm>
            <a:off x="6796035" y="4000271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Gerade Verbindung 2053">
            <a:extLst>
              <a:ext uri="{FF2B5EF4-FFF2-40B4-BE49-F238E27FC236}">
                <a16:creationId xmlns:a16="http://schemas.microsoft.com/office/drawing/2014/main" id="{C0E30951-6C49-5354-08DE-45AE47FC13DA}"/>
              </a:ext>
            </a:extLst>
          </p:cNvPr>
          <p:cNvCxnSpPr>
            <a:cxnSpLocks/>
          </p:cNvCxnSpPr>
          <p:nvPr/>
        </p:nvCxnSpPr>
        <p:spPr bwMode="auto">
          <a:xfrm>
            <a:off x="9166237" y="3975600"/>
            <a:ext cx="0" cy="360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Gerade Verbindung 2055">
            <a:extLst>
              <a:ext uri="{FF2B5EF4-FFF2-40B4-BE49-F238E27FC236}">
                <a16:creationId xmlns:a16="http://schemas.microsoft.com/office/drawing/2014/main" id="{D4D5F735-8679-E51F-1FFB-E32A13411D5C}"/>
              </a:ext>
            </a:extLst>
          </p:cNvPr>
          <p:cNvCxnSpPr/>
          <p:nvPr/>
        </p:nvCxnSpPr>
        <p:spPr bwMode="auto">
          <a:xfrm>
            <a:off x="8903247" y="3976825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Gerade Verbindung 2056">
            <a:extLst>
              <a:ext uri="{FF2B5EF4-FFF2-40B4-BE49-F238E27FC236}">
                <a16:creationId xmlns:a16="http://schemas.microsoft.com/office/drawing/2014/main" id="{FE6D574B-7459-50C5-8B2A-4641C455DCF6}"/>
              </a:ext>
            </a:extLst>
          </p:cNvPr>
          <p:cNvCxnSpPr/>
          <p:nvPr/>
        </p:nvCxnSpPr>
        <p:spPr bwMode="auto">
          <a:xfrm>
            <a:off x="8639161" y="3982304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Gerade Verbindung 2057">
            <a:extLst>
              <a:ext uri="{FF2B5EF4-FFF2-40B4-BE49-F238E27FC236}">
                <a16:creationId xmlns:a16="http://schemas.microsoft.com/office/drawing/2014/main" id="{A8EB93E5-CE76-3ADA-BE57-D2FB73024407}"/>
              </a:ext>
            </a:extLst>
          </p:cNvPr>
          <p:cNvCxnSpPr/>
          <p:nvPr/>
        </p:nvCxnSpPr>
        <p:spPr bwMode="auto">
          <a:xfrm>
            <a:off x="8375076" y="3981209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Gerade Verbindung 2058">
            <a:extLst>
              <a:ext uri="{FF2B5EF4-FFF2-40B4-BE49-F238E27FC236}">
                <a16:creationId xmlns:a16="http://schemas.microsoft.com/office/drawing/2014/main" id="{37F4244D-1872-E66A-53E9-8BC2DB09DA84}"/>
              </a:ext>
            </a:extLst>
          </p:cNvPr>
          <p:cNvCxnSpPr/>
          <p:nvPr/>
        </p:nvCxnSpPr>
        <p:spPr bwMode="auto">
          <a:xfrm>
            <a:off x="8110991" y="3992293"/>
            <a:ext cx="0" cy="182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extfeld 2061">
            <a:extLst>
              <a:ext uri="{FF2B5EF4-FFF2-40B4-BE49-F238E27FC236}">
                <a16:creationId xmlns:a16="http://schemas.microsoft.com/office/drawing/2014/main" id="{E73DA26D-1F0D-E26A-B3B1-1740693A960E}"/>
              </a:ext>
            </a:extLst>
          </p:cNvPr>
          <p:cNvSpPr txBox="1"/>
          <p:nvPr/>
        </p:nvSpPr>
        <p:spPr>
          <a:xfrm>
            <a:off x="5025976" y="4350367"/>
            <a:ext cx="40405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0</a:t>
            </a:r>
          </a:p>
        </p:txBody>
      </p:sp>
      <p:sp>
        <p:nvSpPr>
          <p:cNvPr id="2063" name="Textfeld 2062">
            <a:extLst>
              <a:ext uri="{FF2B5EF4-FFF2-40B4-BE49-F238E27FC236}">
                <a16:creationId xmlns:a16="http://schemas.microsoft.com/office/drawing/2014/main" id="{DAA8EF38-C193-3A70-3875-F4C99B110636}"/>
              </a:ext>
            </a:extLst>
          </p:cNvPr>
          <p:cNvSpPr txBox="1"/>
          <p:nvPr/>
        </p:nvSpPr>
        <p:spPr bwMode="auto">
          <a:xfrm>
            <a:off x="7534838" y="4350367"/>
            <a:ext cx="840230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+100</a:t>
            </a:r>
          </a:p>
        </p:txBody>
      </p:sp>
      <p:sp>
        <p:nvSpPr>
          <p:cNvPr id="2064" name="Textfeld 2063">
            <a:extLst>
              <a:ext uri="{FF2B5EF4-FFF2-40B4-BE49-F238E27FC236}">
                <a16:creationId xmlns:a16="http://schemas.microsoft.com/office/drawing/2014/main" id="{10539006-A054-4D0B-D86E-7A5F61786AF5}"/>
              </a:ext>
            </a:extLst>
          </p:cNvPr>
          <p:cNvSpPr txBox="1"/>
          <p:nvPr/>
        </p:nvSpPr>
        <p:spPr bwMode="auto">
          <a:xfrm>
            <a:off x="795501" y="4376356"/>
            <a:ext cx="845169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-150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5EB3A5B-5D61-B736-DE1D-56E9E8B62AE3}"/>
              </a:ext>
            </a:extLst>
          </p:cNvPr>
          <p:cNvSpPr txBox="1"/>
          <p:nvPr/>
        </p:nvSpPr>
        <p:spPr bwMode="auto">
          <a:xfrm>
            <a:off x="3549027" y="4310566"/>
            <a:ext cx="6328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-50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B7E84E-9003-6505-FF5A-C16CE5904F34}"/>
              </a:ext>
            </a:extLst>
          </p:cNvPr>
          <p:cNvSpPr txBox="1"/>
          <p:nvPr/>
        </p:nvSpPr>
        <p:spPr bwMode="auto">
          <a:xfrm>
            <a:off x="6174040" y="4324812"/>
            <a:ext cx="724471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+50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B6A3B7-CECA-7C55-F725-51D1C0265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00398"/>
            <a:ext cx="1737995" cy="56769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820CE67-44C2-8432-86D0-E695063315A3}"/>
              </a:ext>
            </a:extLst>
          </p:cNvPr>
          <p:cNvSpPr txBox="1"/>
          <p:nvPr/>
        </p:nvSpPr>
        <p:spPr>
          <a:xfrm>
            <a:off x="7697627" y="6491089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feld 321">
            <a:extLst>
              <a:ext uri="{FF2B5EF4-FFF2-40B4-BE49-F238E27FC236}">
                <a16:creationId xmlns:a16="http://schemas.microsoft.com/office/drawing/2014/main" id="{1BAFF965-419C-F71F-A83D-CCD70EC318CF}"/>
              </a:ext>
            </a:extLst>
          </p:cNvPr>
          <p:cNvSpPr txBox="1"/>
          <p:nvPr/>
        </p:nvSpPr>
        <p:spPr>
          <a:xfrm>
            <a:off x="212601" y="23903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Spielplan – Plus-Minus-Spiel – Erweiterung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9FA4A4-578F-19B5-7430-829E641E8606}"/>
              </a:ext>
            </a:extLst>
          </p:cNvPr>
          <p:cNvSpPr txBox="1"/>
          <p:nvPr/>
        </p:nvSpPr>
        <p:spPr bwMode="auto">
          <a:xfrm>
            <a:off x="8693671" y="4324811"/>
            <a:ext cx="840230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+150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31E42F0-0CB2-8ED0-A7AD-6A1D0830E1AA}"/>
              </a:ext>
            </a:extLst>
          </p:cNvPr>
          <p:cNvSpPr txBox="1"/>
          <p:nvPr/>
        </p:nvSpPr>
        <p:spPr bwMode="auto">
          <a:xfrm>
            <a:off x="2149779" y="4342064"/>
            <a:ext cx="845169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75" dirty="0">
                <a:latin typeface="Grundschrift" panose="03010100010101010101" pitchFamily="66" charset="0"/>
              </a:rPr>
              <a:t>-100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1428D2-A15C-BDDD-9078-B45CC14DB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flipH="1">
            <a:off x="1425669" y="592784"/>
            <a:ext cx="361478" cy="68482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A31C1A0-8D66-6005-154F-D4203AEAC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561" y="592784"/>
            <a:ext cx="801489" cy="8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3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92D07-81AD-9377-D89A-99C9805C3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B7C6ADE-D9BB-CAA2-2016-AB23386CE6CC}"/>
              </a:ext>
            </a:extLst>
          </p:cNvPr>
          <p:cNvGrpSpPr/>
          <p:nvPr/>
        </p:nvGrpSpPr>
        <p:grpSpPr>
          <a:xfrm>
            <a:off x="3538290" y="931547"/>
            <a:ext cx="2872515" cy="2274711"/>
            <a:chOff x="4504267" y="1253067"/>
            <a:chExt cx="3535404" cy="2799644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743F181-BD13-12B0-EB7E-3746251DD018}"/>
                </a:ext>
              </a:extLst>
            </p:cNvPr>
            <p:cNvSpPr/>
            <p:nvPr/>
          </p:nvSpPr>
          <p:spPr>
            <a:xfrm>
              <a:off x="4504267" y="1253067"/>
              <a:ext cx="3183466" cy="27996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63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DC2FF5A-3EBB-F9C6-701D-F2BBAB0BF283}"/>
                </a:ext>
              </a:extLst>
            </p:cNvPr>
            <p:cNvSpPr txBox="1"/>
            <p:nvPr/>
          </p:nvSpPr>
          <p:spPr>
            <a:xfrm>
              <a:off x="4568526" y="1293554"/>
              <a:ext cx="3471145" cy="66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63" dirty="0"/>
                <a:t>Bei einem negativen Vorzeichen (MINUS) zieht in Richtung -10.</a:t>
              </a:r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A868056A-EBDF-533B-DF5C-BE7A0393C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549" y="3042575"/>
              <a:ext cx="2925109" cy="945377"/>
            </a:xfrm>
            <a:prstGeom prst="rect">
              <a:avLst/>
            </a:prstGeom>
          </p:spPr>
        </p:pic>
      </p:grpSp>
      <p:sp>
        <p:nvSpPr>
          <p:cNvPr id="52" name="Rechteck 51">
            <a:extLst>
              <a:ext uri="{FF2B5EF4-FFF2-40B4-BE49-F238E27FC236}">
                <a16:creationId xmlns:a16="http://schemas.microsoft.com/office/drawing/2014/main" id="{B1F2F1BB-276A-35CC-B677-FD82DB7D2C05}"/>
              </a:ext>
            </a:extLst>
          </p:cNvPr>
          <p:cNvSpPr/>
          <p:nvPr/>
        </p:nvSpPr>
        <p:spPr>
          <a:xfrm>
            <a:off x="419041" y="3517526"/>
            <a:ext cx="2586566" cy="2274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D441F074-4D8A-8A20-0C83-C89FDC199C6C}"/>
              </a:ext>
            </a:extLst>
          </p:cNvPr>
          <p:cNvSpPr/>
          <p:nvPr/>
        </p:nvSpPr>
        <p:spPr>
          <a:xfrm>
            <a:off x="3542740" y="3530574"/>
            <a:ext cx="2586566" cy="2274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144F1A47-AAD3-1A30-FBF2-466CE3873472}"/>
              </a:ext>
            </a:extLst>
          </p:cNvPr>
          <p:cNvSpPr/>
          <p:nvPr/>
        </p:nvSpPr>
        <p:spPr>
          <a:xfrm>
            <a:off x="6623173" y="3516791"/>
            <a:ext cx="2586566" cy="2274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B5E57A1F-DCBA-5DF8-B145-7A1444555ABF}"/>
              </a:ext>
            </a:extLst>
          </p:cNvPr>
          <p:cNvSpPr txBox="1"/>
          <p:nvPr/>
        </p:nvSpPr>
        <p:spPr>
          <a:xfrm>
            <a:off x="440674" y="3478047"/>
            <a:ext cx="2586566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63" dirty="0"/>
              <a:t>Gewonnen habt ihr, wenn ihr entweder die kleinste Zahl -10 oder die größte Zahl +10 erreicht habt. 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388E881-7977-F668-145B-4C0060DEA7BA}"/>
              </a:ext>
            </a:extLst>
          </p:cNvPr>
          <p:cNvSpPr txBox="1"/>
          <p:nvPr/>
        </p:nvSpPr>
        <p:spPr>
          <a:xfrm>
            <a:off x="6623173" y="3522747"/>
            <a:ext cx="2586566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63" dirty="0"/>
              <a:t>Zählt zum Schluss noch die Anzahl der Züge, die ihr gebraucht habt. 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CFB3DA73-91FC-229E-72DF-8CFD78CFCF93}"/>
              </a:ext>
            </a:extLst>
          </p:cNvPr>
          <p:cNvSpPr txBox="1"/>
          <p:nvPr/>
        </p:nvSpPr>
        <p:spPr>
          <a:xfrm>
            <a:off x="7993972" y="4354065"/>
            <a:ext cx="2586566" cy="144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itchFamily="2" charset="2"/>
              <a:buChar char="à"/>
            </a:pPr>
            <a:r>
              <a:rPr lang="de-DE" sz="1463" dirty="0"/>
              <a:t>1. Zug</a:t>
            </a:r>
          </a:p>
          <a:p>
            <a:pPr marL="232172" indent="-232172">
              <a:buFont typeface="Wingdings" pitchFamily="2" charset="2"/>
              <a:buChar char="à"/>
            </a:pPr>
            <a:r>
              <a:rPr lang="de-DE" sz="1463" dirty="0"/>
              <a:t>2. Zug</a:t>
            </a:r>
          </a:p>
          <a:p>
            <a:pPr marL="232172" indent="-232172">
              <a:buFont typeface="Wingdings" pitchFamily="2" charset="2"/>
              <a:buChar char="à"/>
            </a:pPr>
            <a:r>
              <a:rPr lang="de-DE" sz="1463" dirty="0"/>
              <a:t>3. Zug</a:t>
            </a:r>
          </a:p>
          <a:p>
            <a:pPr marL="232172" indent="-232172">
              <a:buFont typeface="Wingdings" pitchFamily="2" charset="2"/>
              <a:buChar char="à"/>
            </a:pPr>
            <a:r>
              <a:rPr lang="de-DE" sz="1463" dirty="0"/>
              <a:t>4. Zug</a:t>
            </a:r>
          </a:p>
          <a:p>
            <a:pPr marL="232172" indent="-232172">
              <a:buFont typeface="Wingdings" pitchFamily="2" charset="2"/>
              <a:buChar char="à"/>
            </a:pPr>
            <a:r>
              <a:rPr lang="de-DE" sz="1463" dirty="0"/>
              <a:t>5. Zug</a:t>
            </a:r>
          </a:p>
          <a:p>
            <a:pPr marL="232172" indent="-232172">
              <a:buFont typeface="Wingdings" pitchFamily="2" charset="2"/>
              <a:buChar char="à"/>
            </a:pPr>
            <a:r>
              <a:rPr lang="de-DE" sz="1463" dirty="0"/>
              <a:t>6. Zug</a:t>
            </a: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22703179-1552-663E-7BC9-E3A852633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49" y="4973875"/>
            <a:ext cx="856456" cy="763588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530F9571-ED02-D861-54D7-0BAD1D192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988" y="4973875"/>
            <a:ext cx="856456" cy="763588"/>
          </a:xfrm>
          <a:prstGeom prst="rect">
            <a:avLst/>
          </a:prstGeom>
        </p:spPr>
      </p:pic>
      <p:sp>
        <p:nvSpPr>
          <p:cNvPr id="66" name="Textfeld 65">
            <a:extLst>
              <a:ext uri="{FF2B5EF4-FFF2-40B4-BE49-F238E27FC236}">
                <a16:creationId xmlns:a16="http://schemas.microsoft.com/office/drawing/2014/main" id="{4F21B51A-59DD-B5FD-1B12-69AB8D0E9906}"/>
              </a:ext>
            </a:extLst>
          </p:cNvPr>
          <p:cNvSpPr txBox="1"/>
          <p:nvPr/>
        </p:nvSpPr>
        <p:spPr>
          <a:xfrm>
            <a:off x="1521211" y="5055587"/>
            <a:ext cx="559769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63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</p:txBody>
      </p:sp>
      <p:sp>
        <p:nvSpPr>
          <p:cNvPr id="22" name="180-Grad-Pfeil 21">
            <a:extLst>
              <a:ext uri="{FF2B5EF4-FFF2-40B4-BE49-F238E27FC236}">
                <a16:creationId xmlns:a16="http://schemas.microsoft.com/office/drawing/2014/main" id="{BF2121F6-0925-1AA6-5CEE-C919394D5796}"/>
              </a:ext>
            </a:extLst>
          </p:cNvPr>
          <p:cNvSpPr/>
          <p:nvPr/>
        </p:nvSpPr>
        <p:spPr>
          <a:xfrm flipH="1">
            <a:off x="4422254" y="1927548"/>
            <a:ext cx="439890" cy="213793"/>
          </a:xfrm>
          <a:prstGeom prst="uturnArrow">
            <a:avLst>
              <a:gd name="adj1" fmla="val 12016"/>
              <a:gd name="adj2" fmla="val 20307"/>
              <a:gd name="adj3" fmla="val 25000"/>
              <a:gd name="adj4" fmla="val 43750"/>
              <a:gd name="adj5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>
              <a:solidFill>
                <a:schemeClr val="tx1"/>
              </a:solidFill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2C9C986-85F6-01A5-932D-3CC286988B16}"/>
              </a:ext>
            </a:extLst>
          </p:cNvPr>
          <p:cNvGrpSpPr/>
          <p:nvPr/>
        </p:nvGrpSpPr>
        <p:grpSpPr>
          <a:xfrm>
            <a:off x="6623173" y="935905"/>
            <a:ext cx="2586566" cy="2274711"/>
            <a:chOff x="4504267" y="1253067"/>
            <a:chExt cx="3183466" cy="2799644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941D3B53-4103-32C1-9AD9-910228E37FD0}"/>
                </a:ext>
              </a:extLst>
            </p:cNvPr>
            <p:cNvSpPr/>
            <p:nvPr/>
          </p:nvSpPr>
          <p:spPr>
            <a:xfrm>
              <a:off x="4504267" y="1253067"/>
              <a:ext cx="3183466" cy="27996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63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C6E195FB-EB34-77C3-8930-7221EA470B6B}"/>
                </a:ext>
              </a:extLst>
            </p:cNvPr>
            <p:cNvSpPr txBox="1"/>
            <p:nvPr/>
          </p:nvSpPr>
          <p:spPr>
            <a:xfrm>
              <a:off x="4504267" y="1278089"/>
              <a:ext cx="3183466" cy="66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63" dirty="0"/>
                <a:t>Bei einem positiven Vorzeichen (PLUS) zieht in Richtung + 10. </a:t>
              </a:r>
            </a:p>
          </p:txBody>
        </p:sp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BA9BD72B-F846-D486-FF84-48EF4934C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549" y="3042575"/>
              <a:ext cx="2925109" cy="945377"/>
            </a:xfrm>
            <a:prstGeom prst="rect">
              <a:avLst/>
            </a:prstGeom>
          </p:spPr>
        </p:pic>
      </p:grpSp>
      <p:sp>
        <p:nvSpPr>
          <p:cNvPr id="70" name="180-Grad-Pfeil 69">
            <a:extLst>
              <a:ext uri="{FF2B5EF4-FFF2-40B4-BE49-F238E27FC236}">
                <a16:creationId xmlns:a16="http://schemas.microsoft.com/office/drawing/2014/main" id="{36DA2B68-9371-7E13-1464-22528FE2B28D}"/>
              </a:ext>
            </a:extLst>
          </p:cNvPr>
          <p:cNvSpPr/>
          <p:nvPr/>
        </p:nvSpPr>
        <p:spPr>
          <a:xfrm flipH="1">
            <a:off x="7947537" y="1919849"/>
            <a:ext cx="439890" cy="213793"/>
          </a:xfrm>
          <a:prstGeom prst="uturnArrow">
            <a:avLst>
              <a:gd name="adj1" fmla="val 12016"/>
              <a:gd name="adj2" fmla="val 20307"/>
              <a:gd name="adj3" fmla="val 25000"/>
              <a:gd name="adj4" fmla="val 43750"/>
              <a:gd name="adj5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>
              <a:solidFill>
                <a:schemeClr val="tx1"/>
              </a:solidFill>
            </a:endParaRP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F14A4499-2391-9B2C-32E3-C1C658F753DE}"/>
              </a:ext>
            </a:extLst>
          </p:cNvPr>
          <p:cNvGrpSpPr/>
          <p:nvPr/>
        </p:nvGrpSpPr>
        <p:grpSpPr>
          <a:xfrm>
            <a:off x="419041" y="931547"/>
            <a:ext cx="2586566" cy="2274711"/>
            <a:chOff x="4504267" y="1253067"/>
            <a:chExt cx="3183466" cy="2799644"/>
          </a:xfrm>
        </p:grpSpPr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5635785C-6BFF-F5CD-F65F-21ACBBC7FA96}"/>
                </a:ext>
              </a:extLst>
            </p:cNvPr>
            <p:cNvSpPr/>
            <p:nvPr/>
          </p:nvSpPr>
          <p:spPr>
            <a:xfrm>
              <a:off x="4504267" y="1253067"/>
              <a:ext cx="3183466" cy="27996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63"/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A190085-5E79-C071-96ED-C19BBBB997FD}"/>
                </a:ext>
              </a:extLst>
            </p:cNvPr>
            <p:cNvSpPr txBox="1"/>
            <p:nvPr/>
          </p:nvSpPr>
          <p:spPr>
            <a:xfrm>
              <a:off x="4504267" y="1278089"/>
              <a:ext cx="3183466" cy="944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63" dirty="0"/>
                <a:t>Startet bei 0. Dann würfelt ihr die Länge und die Richtung des Zugs.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6CD3B303-5BF1-8ABB-F327-1D126611B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00398"/>
            <a:ext cx="1737995" cy="56769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CAD387C-9DD0-A410-C1A4-2BA82EC64C8D}"/>
              </a:ext>
            </a:extLst>
          </p:cNvPr>
          <p:cNvSpPr txBox="1"/>
          <p:nvPr/>
        </p:nvSpPr>
        <p:spPr>
          <a:xfrm>
            <a:off x="7697627" y="6491089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feld 321">
            <a:extLst>
              <a:ext uri="{FF2B5EF4-FFF2-40B4-BE49-F238E27FC236}">
                <a16:creationId xmlns:a16="http://schemas.microsoft.com/office/drawing/2014/main" id="{AE435C94-6E7A-61E8-781B-D2CB02D10788}"/>
              </a:ext>
            </a:extLst>
          </p:cNvPr>
          <p:cNvSpPr txBox="1"/>
          <p:nvPr/>
        </p:nvSpPr>
        <p:spPr>
          <a:xfrm>
            <a:off x="121149" y="107945"/>
            <a:ext cx="5926826" cy="28223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Spielregeln – Plus-Minus-Spiel – Basis + Vertiefung „Notiert euren Zug.“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C13907B-578C-9D60-5CE6-94E04703D248}"/>
              </a:ext>
            </a:extLst>
          </p:cNvPr>
          <p:cNvSpPr txBox="1"/>
          <p:nvPr/>
        </p:nvSpPr>
        <p:spPr>
          <a:xfrm>
            <a:off x="3590501" y="3564906"/>
            <a:ext cx="258656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63" dirty="0"/>
              <a:t>Notiert direkt jeden Zug.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66487D4-C9D5-A321-A0DF-D22774B745E2}"/>
              </a:ext>
            </a:extLst>
          </p:cNvPr>
          <p:cNvSpPr txBox="1"/>
          <p:nvPr/>
        </p:nvSpPr>
        <p:spPr>
          <a:xfrm>
            <a:off x="4436583" y="4730058"/>
            <a:ext cx="787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ODER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13C783A0-76EE-B64C-D527-4F98B0E7A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589" y="1596712"/>
            <a:ext cx="626257" cy="53103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A0D10D95-34A3-B82A-930C-9200983C2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1101" y="1735305"/>
            <a:ext cx="262226" cy="268599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3A2C28A-181C-61BE-FFE5-8B05C2933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0602" y="1537829"/>
            <a:ext cx="512404" cy="502087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51536E02-7730-3BCC-270C-AE11B775F6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6443" y="1557675"/>
            <a:ext cx="512404" cy="51609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F32656E5-0C51-3366-6F3B-74C075D223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6353" y="2196602"/>
            <a:ext cx="242750" cy="459892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EE3AD848-3C1F-4A37-1930-78B0D864F4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risscrossEtching trans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9028" y="2197473"/>
            <a:ext cx="242750" cy="459892"/>
          </a:xfrm>
          <a:prstGeom prst="rect">
            <a:avLst/>
          </a:prstGeom>
          <a:effectLst>
            <a:reflection stA="9534" endPos="65000" dist="50800" dir="5400000" sy="-100000" algn="bl" rotWithShape="0"/>
          </a:effectLst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4AA2B8D0-2323-D0C0-2DB3-F2F6D0A6F7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9225" y="2200948"/>
            <a:ext cx="242750" cy="459892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AD54B624-963A-EEE6-E1B4-81D95AEC57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risscrossEtching trans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3957" y="2201594"/>
            <a:ext cx="242750" cy="459892"/>
          </a:xfrm>
          <a:prstGeom prst="rect">
            <a:avLst/>
          </a:prstGeom>
          <a:effectLst>
            <a:reflection stA="9534" endPos="65000" dist="50800" dir="5400000" sy="-100000" algn="bl" rotWithShape="0"/>
          </a:effectLst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EFD5C97-8468-D084-CD50-E952EA7A25A0}"/>
              </a:ext>
            </a:extLst>
          </p:cNvPr>
          <p:cNvGrpSpPr/>
          <p:nvPr/>
        </p:nvGrpSpPr>
        <p:grpSpPr>
          <a:xfrm>
            <a:off x="518210" y="2750856"/>
            <a:ext cx="2387201" cy="430818"/>
            <a:chOff x="518210" y="2750856"/>
            <a:chExt cx="2387201" cy="430818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262D9D06-5E57-1003-DB33-1A166F22F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8210" y="2844940"/>
              <a:ext cx="2387201" cy="336734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61CB43EC-09F9-8DE9-B89D-97124A184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650214" y="2750856"/>
              <a:ext cx="103963" cy="196959"/>
            </a:xfrm>
            <a:prstGeom prst="rect">
              <a:avLst/>
            </a:prstGeom>
          </p:spPr>
        </p:pic>
      </p:grpSp>
      <p:pic>
        <p:nvPicPr>
          <p:cNvPr id="75" name="Grafik 74">
            <a:extLst>
              <a:ext uri="{FF2B5EF4-FFF2-40B4-BE49-F238E27FC236}">
                <a16:creationId xmlns:a16="http://schemas.microsoft.com/office/drawing/2014/main" id="{2C6EDB33-FD0F-C0CE-0A02-FBC34E0E9B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6746" y="4755561"/>
            <a:ext cx="242750" cy="459892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900A281F-59A9-7199-FF87-5B4F11758F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205" y="4744555"/>
            <a:ext cx="242750" cy="459892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E4513F43-5780-85E5-5B6D-FFFA9D9BF8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74257" y="4091982"/>
            <a:ext cx="1447563" cy="534769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84BB19EF-6B32-96B8-5CA0-70EEEF5B85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87709" y="5162811"/>
            <a:ext cx="1441128" cy="532391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0F633118-7404-9D43-A63F-59DD94B2893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90870" y="4216401"/>
            <a:ext cx="1217532" cy="15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6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C75C2-C095-943B-68C0-FA0855D2B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>
            <a:extLst>
              <a:ext uri="{FF2B5EF4-FFF2-40B4-BE49-F238E27FC236}">
                <a16:creationId xmlns:a16="http://schemas.microsoft.com/office/drawing/2014/main" id="{2A01A8D6-280E-FDB5-B73E-8D1B6E128C1A}"/>
              </a:ext>
            </a:extLst>
          </p:cNvPr>
          <p:cNvSpPr/>
          <p:nvPr/>
        </p:nvSpPr>
        <p:spPr>
          <a:xfrm>
            <a:off x="419041" y="3517526"/>
            <a:ext cx="2586566" cy="2274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AA96CE80-5FED-CA71-C590-CBEB5EC02603}"/>
              </a:ext>
            </a:extLst>
          </p:cNvPr>
          <p:cNvSpPr/>
          <p:nvPr/>
        </p:nvSpPr>
        <p:spPr>
          <a:xfrm>
            <a:off x="3542740" y="3530574"/>
            <a:ext cx="2586566" cy="2274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3AE078DC-BF57-4ADB-D1DF-6B775E02B5ED}"/>
              </a:ext>
            </a:extLst>
          </p:cNvPr>
          <p:cNvSpPr/>
          <p:nvPr/>
        </p:nvSpPr>
        <p:spPr>
          <a:xfrm>
            <a:off x="6623173" y="3516791"/>
            <a:ext cx="2586566" cy="2274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5320FAE6-2BC5-446D-E82B-531AA00F3987}"/>
              </a:ext>
            </a:extLst>
          </p:cNvPr>
          <p:cNvSpPr txBox="1"/>
          <p:nvPr/>
        </p:nvSpPr>
        <p:spPr>
          <a:xfrm>
            <a:off x="440674" y="3574695"/>
            <a:ext cx="2586566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63" dirty="0"/>
              <a:t>Startet bei 0. Dann zieht ihr die Anzahl und die Richtung des Zugs.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615E7E11-21E5-F791-B51A-CD0152F82059}"/>
              </a:ext>
            </a:extLst>
          </p:cNvPr>
          <p:cNvSpPr txBox="1"/>
          <p:nvPr/>
        </p:nvSpPr>
        <p:spPr>
          <a:xfrm>
            <a:off x="3542103" y="3513328"/>
            <a:ext cx="258656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63" dirty="0"/>
              <a:t>Zeichnet direkt jeden Zug ein. 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292D8E85-5177-A7B4-0753-EF9D7018EA97}"/>
              </a:ext>
            </a:extLst>
          </p:cNvPr>
          <p:cNvSpPr txBox="1"/>
          <p:nvPr/>
        </p:nvSpPr>
        <p:spPr>
          <a:xfrm>
            <a:off x="6623173" y="3522747"/>
            <a:ext cx="2586566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63" dirty="0"/>
              <a:t>Zählt zum Schluss noch die Anzahl der Züge, die ihr gebraucht habt. 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C73BB9E6-3E20-7895-96C1-3BAE17CA524D}"/>
              </a:ext>
            </a:extLst>
          </p:cNvPr>
          <p:cNvSpPr txBox="1"/>
          <p:nvPr/>
        </p:nvSpPr>
        <p:spPr>
          <a:xfrm>
            <a:off x="8011928" y="4244087"/>
            <a:ext cx="1133563" cy="153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lnSpc>
                <a:spcPct val="130000"/>
              </a:lnSpc>
              <a:buFont typeface="Wingdings" pitchFamily="2" charset="2"/>
              <a:buChar char="à"/>
            </a:pPr>
            <a:r>
              <a:rPr lang="de-DE" sz="1463" dirty="0"/>
              <a:t>1. Zug</a:t>
            </a:r>
          </a:p>
          <a:p>
            <a:pPr marL="232172" indent="-232172">
              <a:lnSpc>
                <a:spcPct val="130000"/>
              </a:lnSpc>
              <a:buFont typeface="Wingdings" pitchFamily="2" charset="2"/>
              <a:buChar char="à"/>
            </a:pPr>
            <a:r>
              <a:rPr lang="de-DE" sz="1463" dirty="0"/>
              <a:t>2. Zug</a:t>
            </a:r>
          </a:p>
          <a:p>
            <a:pPr marL="232172" indent="-232172">
              <a:lnSpc>
                <a:spcPct val="130000"/>
              </a:lnSpc>
              <a:buFont typeface="Wingdings" pitchFamily="2" charset="2"/>
              <a:buChar char="à"/>
            </a:pPr>
            <a:r>
              <a:rPr lang="de-DE" sz="1463" dirty="0"/>
              <a:t>3. Zug</a:t>
            </a:r>
          </a:p>
          <a:p>
            <a:pPr marL="232172" indent="-232172">
              <a:lnSpc>
                <a:spcPct val="130000"/>
              </a:lnSpc>
              <a:buFont typeface="Wingdings" pitchFamily="2" charset="2"/>
              <a:buChar char="à"/>
            </a:pPr>
            <a:r>
              <a:rPr lang="de-DE" sz="1463" dirty="0"/>
              <a:t>4. Zug</a:t>
            </a:r>
          </a:p>
          <a:p>
            <a:pPr marL="232172" indent="-232172">
              <a:lnSpc>
                <a:spcPct val="130000"/>
              </a:lnSpc>
              <a:buFont typeface="Wingdings" pitchFamily="2" charset="2"/>
              <a:buChar char="à"/>
            </a:pPr>
            <a:r>
              <a:rPr lang="de-DE" sz="1463" dirty="0"/>
              <a:t>5. Zug</a:t>
            </a: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062C2458-EF38-5A48-1F1E-D6B79E4974DE}"/>
              </a:ext>
            </a:extLst>
          </p:cNvPr>
          <p:cNvGrpSpPr/>
          <p:nvPr/>
        </p:nvGrpSpPr>
        <p:grpSpPr>
          <a:xfrm>
            <a:off x="419041" y="931547"/>
            <a:ext cx="2586566" cy="2274711"/>
            <a:chOff x="4504267" y="1253067"/>
            <a:chExt cx="3183466" cy="2799644"/>
          </a:xfrm>
        </p:grpSpPr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B001D764-9ECB-A7D7-332B-4AF90F885AEB}"/>
                </a:ext>
              </a:extLst>
            </p:cNvPr>
            <p:cNvSpPr/>
            <p:nvPr/>
          </p:nvSpPr>
          <p:spPr>
            <a:xfrm>
              <a:off x="4504267" y="1253067"/>
              <a:ext cx="3183466" cy="27996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63"/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DF025C72-B4E7-693E-8153-66B597B158B3}"/>
                </a:ext>
              </a:extLst>
            </p:cNvPr>
            <p:cNvSpPr txBox="1"/>
            <p:nvPr/>
          </p:nvSpPr>
          <p:spPr>
            <a:xfrm>
              <a:off x="4504267" y="1278089"/>
              <a:ext cx="3183466" cy="944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63" dirty="0"/>
                <a:t>Startet bei 0. Dann ermittelt ihr die Anzahl und die Richtung des Zugs.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868D6B1-B7CF-66ED-D9C3-07DC6263191D}"/>
              </a:ext>
            </a:extLst>
          </p:cNvPr>
          <p:cNvGrpSpPr/>
          <p:nvPr/>
        </p:nvGrpSpPr>
        <p:grpSpPr>
          <a:xfrm>
            <a:off x="6619669" y="931547"/>
            <a:ext cx="2586566" cy="2274711"/>
            <a:chOff x="3538292" y="931547"/>
            <a:chExt cx="2586566" cy="227471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2DCC811-5D38-984A-2A71-A6FFA23C24A1}"/>
                </a:ext>
              </a:extLst>
            </p:cNvPr>
            <p:cNvSpPr/>
            <p:nvPr/>
          </p:nvSpPr>
          <p:spPr>
            <a:xfrm>
              <a:off x="3538292" y="931547"/>
              <a:ext cx="2586566" cy="2274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63"/>
            </a:p>
          </p:txBody>
        </p:sp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5B3EB032-9FAB-D54A-8E44-4908FCE5B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7974" y="2818795"/>
              <a:ext cx="2387201" cy="336734"/>
            </a:xfrm>
            <a:prstGeom prst="rect">
              <a:avLst/>
            </a:prstGeom>
          </p:spPr>
        </p:pic>
      </p:grpSp>
      <p:pic>
        <p:nvPicPr>
          <p:cNvPr id="73" name="Grafik 72">
            <a:extLst>
              <a:ext uri="{FF2B5EF4-FFF2-40B4-BE49-F238E27FC236}">
                <a16:creationId xmlns:a16="http://schemas.microsoft.com/office/drawing/2014/main" id="{E9D95C59-4D9B-F419-3F37-95A67C18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48" y="2833632"/>
            <a:ext cx="2387201" cy="336734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212B2AAA-997E-D59E-8414-564C3B65B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48" y="5343250"/>
            <a:ext cx="2387201" cy="336734"/>
          </a:xfrm>
          <a:prstGeom prst="rect">
            <a:avLst/>
          </a:prstGeom>
        </p:spPr>
      </p:pic>
      <p:sp>
        <p:nvSpPr>
          <p:cNvPr id="84" name="Textfeld 83">
            <a:extLst>
              <a:ext uri="{FF2B5EF4-FFF2-40B4-BE49-F238E27FC236}">
                <a16:creationId xmlns:a16="http://schemas.microsoft.com/office/drawing/2014/main" id="{D2FCA216-A6D4-F7FB-A312-A20A5271006A}"/>
              </a:ext>
            </a:extLst>
          </p:cNvPr>
          <p:cNvSpPr txBox="1"/>
          <p:nvPr/>
        </p:nvSpPr>
        <p:spPr>
          <a:xfrm>
            <a:off x="4542123" y="4665297"/>
            <a:ext cx="787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ODER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A68F7094-EF59-D1E4-7172-326384983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00398"/>
            <a:ext cx="1737995" cy="567690"/>
          </a:xfrm>
          <a:prstGeom prst="rect">
            <a:avLst/>
          </a:prstGeom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BEA51398-ACB3-6596-EA31-D7F7060DEC50}"/>
              </a:ext>
            </a:extLst>
          </p:cNvPr>
          <p:cNvSpPr txBox="1"/>
          <p:nvPr/>
        </p:nvSpPr>
        <p:spPr>
          <a:xfrm>
            <a:off x="7697627" y="6491089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4" name="Textfeld 321">
            <a:extLst>
              <a:ext uri="{FF2B5EF4-FFF2-40B4-BE49-F238E27FC236}">
                <a16:creationId xmlns:a16="http://schemas.microsoft.com/office/drawing/2014/main" id="{9A7546A2-7005-DFCA-7CDC-1E2ACCA604E5}"/>
              </a:ext>
            </a:extLst>
          </p:cNvPr>
          <p:cNvSpPr txBox="1"/>
          <p:nvPr/>
        </p:nvSpPr>
        <p:spPr>
          <a:xfrm>
            <a:off x="121149" y="107945"/>
            <a:ext cx="8446076" cy="29010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Spielregeln – Plus-Minus-Spiel – Ergänzungen – unterschiedliche Zufallsgeneratoren + Vertiefung „ Zeichnet euren Schritt als Pfeil.“ 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37653E2E-C8C8-6A08-539D-F0D76D8ECA2C}"/>
              </a:ext>
            </a:extLst>
          </p:cNvPr>
          <p:cNvSpPr/>
          <p:nvPr/>
        </p:nvSpPr>
        <p:spPr>
          <a:xfrm>
            <a:off x="3511175" y="931547"/>
            <a:ext cx="2586566" cy="2274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77C05A-5236-AF93-8857-13BBB19A892D}"/>
              </a:ext>
            </a:extLst>
          </p:cNvPr>
          <p:cNvSpPr txBox="1"/>
          <p:nvPr/>
        </p:nvSpPr>
        <p:spPr>
          <a:xfrm>
            <a:off x="3576317" y="962303"/>
            <a:ext cx="2586566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63" dirty="0"/>
              <a:t>Startet bei 0. Dann würfelt ihr für die Anzahl und die Richtung des Zugs.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F384A5B-22C9-A267-ED0E-96F25B3A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993" y="1513698"/>
            <a:ext cx="883256" cy="1185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04D6216-8390-E934-4381-286AAE8E6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85" y="4010974"/>
            <a:ext cx="2233904" cy="5370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5D6DD10-5443-174D-3F64-4E55C0A10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054" y="5067148"/>
            <a:ext cx="2233904" cy="5370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8EDA478-29CA-A67B-FC82-32DED0C6E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8091" y="4309799"/>
            <a:ext cx="1213837" cy="140010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BC20C72B-82DB-C033-E000-19EFD4AAF110}"/>
              </a:ext>
            </a:extLst>
          </p:cNvPr>
          <p:cNvSpPr txBox="1"/>
          <p:nvPr/>
        </p:nvSpPr>
        <p:spPr>
          <a:xfrm>
            <a:off x="6653622" y="971114"/>
            <a:ext cx="2586566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63" dirty="0"/>
              <a:t>Startet bei 0. Dann zieht ihr die Anzahl  und die Richtung des Zugs.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64DA5CF-9E4A-05A7-7799-DF63290430DB}"/>
              </a:ext>
            </a:extLst>
          </p:cNvPr>
          <p:cNvSpPr txBox="1"/>
          <p:nvPr/>
        </p:nvSpPr>
        <p:spPr>
          <a:xfrm>
            <a:off x="8273051" y="1635433"/>
            <a:ext cx="662296" cy="923330"/>
          </a:xfrm>
          <a:custGeom>
            <a:avLst/>
            <a:gdLst>
              <a:gd name="connsiteX0" fmla="*/ 0 w 662296"/>
              <a:gd name="connsiteY0" fmla="*/ 0 h 923330"/>
              <a:gd name="connsiteX1" fmla="*/ 324525 w 662296"/>
              <a:gd name="connsiteY1" fmla="*/ 0 h 923330"/>
              <a:gd name="connsiteX2" fmla="*/ 662296 w 662296"/>
              <a:gd name="connsiteY2" fmla="*/ 0 h 923330"/>
              <a:gd name="connsiteX3" fmla="*/ 662296 w 662296"/>
              <a:gd name="connsiteY3" fmla="*/ 480132 h 923330"/>
              <a:gd name="connsiteX4" fmla="*/ 662296 w 662296"/>
              <a:gd name="connsiteY4" fmla="*/ 923330 h 923330"/>
              <a:gd name="connsiteX5" fmla="*/ 344394 w 662296"/>
              <a:gd name="connsiteY5" fmla="*/ 923330 h 923330"/>
              <a:gd name="connsiteX6" fmla="*/ 0 w 662296"/>
              <a:gd name="connsiteY6" fmla="*/ 923330 h 923330"/>
              <a:gd name="connsiteX7" fmla="*/ 0 w 662296"/>
              <a:gd name="connsiteY7" fmla="*/ 480132 h 923330"/>
              <a:gd name="connsiteX8" fmla="*/ 0 w 662296"/>
              <a:gd name="connsiteY8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296" h="923330" extrusionOk="0">
                <a:moveTo>
                  <a:pt x="0" y="0"/>
                </a:moveTo>
                <a:cubicBezTo>
                  <a:pt x="67014" y="-30181"/>
                  <a:pt x="215288" y="17924"/>
                  <a:pt x="324525" y="0"/>
                </a:cubicBezTo>
                <a:cubicBezTo>
                  <a:pt x="433763" y="-17924"/>
                  <a:pt x="573593" y="4963"/>
                  <a:pt x="662296" y="0"/>
                </a:cubicBezTo>
                <a:cubicBezTo>
                  <a:pt x="715247" y="236011"/>
                  <a:pt x="650796" y="327934"/>
                  <a:pt x="662296" y="480132"/>
                </a:cubicBezTo>
                <a:cubicBezTo>
                  <a:pt x="673796" y="632330"/>
                  <a:pt x="625703" y="719217"/>
                  <a:pt x="662296" y="923330"/>
                </a:cubicBezTo>
                <a:cubicBezTo>
                  <a:pt x="560905" y="930843"/>
                  <a:pt x="474788" y="922243"/>
                  <a:pt x="344394" y="923330"/>
                </a:cubicBezTo>
                <a:cubicBezTo>
                  <a:pt x="214000" y="924417"/>
                  <a:pt x="163320" y="885334"/>
                  <a:pt x="0" y="923330"/>
                </a:cubicBezTo>
                <a:cubicBezTo>
                  <a:pt x="-17253" y="785371"/>
                  <a:pt x="33608" y="666384"/>
                  <a:pt x="0" y="480132"/>
                </a:cubicBezTo>
                <a:cubicBezTo>
                  <a:pt x="-33608" y="293880"/>
                  <a:pt x="50963" y="166287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bg2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pPr algn="ctr"/>
            <a:r>
              <a:rPr lang="de-DE" dirty="0">
                <a:latin typeface="Grundschrift" panose="03010100010101010101" pitchFamily="66" charset="0"/>
              </a:rPr>
              <a:t>-2</a:t>
            </a:r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5C1C3D3-9983-85AA-EBC9-678C6C0AB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50214" y="2741232"/>
            <a:ext cx="103963" cy="19695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D8349C8-C5D5-AFBD-313F-C7A510ACBF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43564" y="5244770"/>
            <a:ext cx="103963" cy="19695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C97D11B-43F7-8880-4B66-746C8321E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53828" y="2732024"/>
            <a:ext cx="103963" cy="19695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5814EF1-8850-E0BD-5038-648859F87D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1058" y="1771565"/>
            <a:ext cx="626257" cy="53103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C3281F7-0949-58BD-4909-DE1168ABB3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3899" y="2865533"/>
            <a:ext cx="2387202" cy="25850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961D6A5-7728-C9C2-2F20-809FBE9FD2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804458" y="2750874"/>
            <a:ext cx="103963" cy="19695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5FEC683-C823-F6DC-BE8C-AFCA05203E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4852099" y="1879357"/>
            <a:ext cx="291098" cy="3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25978-F6FA-D7EC-A5DB-3E2E18530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>
            <a:extLst>
              <a:ext uri="{FF2B5EF4-FFF2-40B4-BE49-F238E27FC236}">
                <a16:creationId xmlns:a16="http://schemas.microsoft.com/office/drawing/2014/main" id="{387603FB-F52F-A672-4712-63F221ADD868}"/>
              </a:ext>
            </a:extLst>
          </p:cNvPr>
          <p:cNvSpPr/>
          <p:nvPr/>
        </p:nvSpPr>
        <p:spPr>
          <a:xfrm>
            <a:off x="419041" y="3517526"/>
            <a:ext cx="2586566" cy="2274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0DB9B60-1A52-3130-6BC2-36E7BA6BEAB2}"/>
              </a:ext>
            </a:extLst>
          </p:cNvPr>
          <p:cNvSpPr/>
          <p:nvPr/>
        </p:nvSpPr>
        <p:spPr>
          <a:xfrm>
            <a:off x="3542740" y="3530574"/>
            <a:ext cx="2586566" cy="2274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6AEC7C53-86D4-704E-A3F2-17933B3E7DA0}"/>
              </a:ext>
            </a:extLst>
          </p:cNvPr>
          <p:cNvSpPr/>
          <p:nvPr/>
        </p:nvSpPr>
        <p:spPr>
          <a:xfrm>
            <a:off x="6623173" y="3516791"/>
            <a:ext cx="2586566" cy="2274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8E75A55-6F94-97F6-9C96-930723BD9212}"/>
              </a:ext>
            </a:extLst>
          </p:cNvPr>
          <p:cNvSpPr txBox="1"/>
          <p:nvPr/>
        </p:nvSpPr>
        <p:spPr>
          <a:xfrm>
            <a:off x="440674" y="3574695"/>
            <a:ext cx="2586566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63" dirty="0"/>
              <a:t>Startet bei 0. Dann zieht ihr die Anzahl und die Richtung des Zugs.</a:t>
            </a: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B82B67D4-6917-23E0-6C0C-3F6FF7762926}"/>
              </a:ext>
            </a:extLst>
          </p:cNvPr>
          <p:cNvGrpSpPr/>
          <p:nvPr/>
        </p:nvGrpSpPr>
        <p:grpSpPr>
          <a:xfrm>
            <a:off x="419041" y="931547"/>
            <a:ext cx="2586566" cy="2274711"/>
            <a:chOff x="4504267" y="1253067"/>
            <a:chExt cx="3183466" cy="2799644"/>
          </a:xfrm>
        </p:grpSpPr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92CC5A31-2F28-FB5B-2F2F-3552EE852732}"/>
                </a:ext>
              </a:extLst>
            </p:cNvPr>
            <p:cNvSpPr/>
            <p:nvPr/>
          </p:nvSpPr>
          <p:spPr>
            <a:xfrm>
              <a:off x="4504267" y="1253067"/>
              <a:ext cx="3183466" cy="27996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63"/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08A4C6D0-7EB4-2052-A066-CF184B93BCF2}"/>
                </a:ext>
              </a:extLst>
            </p:cNvPr>
            <p:cNvSpPr txBox="1"/>
            <p:nvPr/>
          </p:nvSpPr>
          <p:spPr>
            <a:xfrm>
              <a:off x="4504267" y="1278089"/>
              <a:ext cx="3183466" cy="944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63" dirty="0"/>
                <a:t>Startet bei 0. Dann würfelt ihr die Anzahl und die Richtung des Zugs.</a:t>
              </a: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C94556D1-8AE2-1268-86DE-BB2B7125967C}"/>
              </a:ext>
            </a:extLst>
          </p:cNvPr>
          <p:cNvSpPr txBox="1"/>
          <p:nvPr/>
        </p:nvSpPr>
        <p:spPr>
          <a:xfrm>
            <a:off x="2065920" y="4143630"/>
            <a:ext cx="662296" cy="923330"/>
          </a:xfrm>
          <a:custGeom>
            <a:avLst/>
            <a:gdLst>
              <a:gd name="connsiteX0" fmla="*/ 0 w 662296"/>
              <a:gd name="connsiteY0" fmla="*/ 0 h 923330"/>
              <a:gd name="connsiteX1" fmla="*/ 324525 w 662296"/>
              <a:gd name="connsiteY1" fmla="*/ 0 h 923330"/>
              <a:gd name="connsiteX2" fmla="*/ 662296 w 662296"/>
              <a:gd name="connsiteY2" fmla="*/ 0 h 923330"/>
              <a:gd name="connsiteX3" fmla="*/ 662296 w 662296"/>
              <a:gd name="connsiteY3" fmla="*/ 480132 h 923330"/>
              <a:gd name="connsiteX4" fmla="*/ 662296 w 662296"/>
              <a:gd name="connsiteY4" fmla="*/ 923330 h 923330"/>
              <a:gd name="connsiteX5" fmla="*/ 344394 w 662296"/>
              <a:gd name="connsiteY5" fmla="*/ 923330 h 923330"/>
              <a:gd name="connsiteX6" fmla="*/ 0 w 662296"/>
              <a:gd name="connsiteY6" fmla="*/ 923330 h 923330"/>
              <a:gd name="connsiteX7" fmla="*/ 0 w 662296"/>
              <a:gd name="connsiteY7" fmla="*/ 480132 h 923330"/>
              <a:gd name="connsiteX8" fmla="*/ 0 w 662296"/>
              <a:gd name="connsiteY8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296" h="923330" extrusionOk="0">
                <a:moveTo>
                  <a:pt x="0" y="0"/>
                </a:moveTo>
                <a:cubicBezTo>
                  <a:pt x="67014" y="-30181"/>
                  <a:pt x="215288" y="17924"/>
                  <a:pt x="324525" y="0"/>
                </a:cubicBezTo>
                <a:cubicBezTo>
                  <a:pt x="433763" y="-17924"/>
                  <a:pt x="573593" y="4963"/>
                  <a:pt x="662296" y="0"/>
                </a:cubicBezTo>
                <a:cubicBezTo>
                  <a:pt x="715247" y="236011"/>
                  <a:pt x="650796" y="327934"/>
                  <a:pt x="662296" y="480132"/>
                </a:cubicBezTo>
                <a:cubicBezTo>
                  <a:pt x="673796" y="632330"/>
                  <a:pt x="625703" y="719217"/>
                  <a:pt x="662296" y="923330"/>
                </a:cubicBezTo>
                <a:cubicBezTo>
                  <a:pt x="560905" y="930843"/>
                  <a:pt x="474788" y="922243"/>
                  <a:pt x="344394" y="923330"/>
                </a:cubicBezTo>
                <a:cubicBezTo>
                  <a:pt x="214000" y="924417"/>
                  <a:pt x="163320" y="885334"/>
                  <a:pt x="0" y="923330"/>
                </a:cubicBezTo>
                <a:cubicBezTo>
                  <a:pt x="-17253" y="785371"/>
                  <a:pt x="33608" y="666384"/>
                  <a:pt x="0" y="480132"/>
                </a:cubicBezTo>
                <a:cubicBezTo>
                  <a:pt x="-33608" y="293880"/>
                  <a:pt x="50963" y="166287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bg2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pPr algn="ctr"/>
            <a:r>
              <a:rPr lang="de-DE" dirty="0">
                <a:latin typeface="Grundschrift" panose="03010100010101010101" pitchFamily="66" charset="0"/>
              </a:rPr>
              <a:t>-2</a:t>
            </a:r>
          </a:p>
          <a:p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4F3EE2B-9461-C35E-8121-F203C3A212CD}"/>
              </a:ext>
            </a:extLst>
          </p:cNvPr>
          <p:cNvGrpSpPr/>
          <p:nvPr/>
        </p:nvGrpSpPr>
        <p:grpSpPr>
          <a:xfrm>
            <a:off x="6619669" y="931547"/>
            <a:ext cx="2586566" cy="2274711"/>
            <a:chOff x="3538292" y="931547"/>
            <a:chExt cx="2586566" cy="2274711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3E48DE09-C3CE-4297-D0B4-6C92E5DF0DF9}"/>
                </a:ext>
              </a:extLst>
            </p:cNvPr>
            <p:cNvGrpSpPr/>
            <p:nvPr/>
          </p:nvGrpSpPr>
          <p:grpSpPr>
            <a:xfrm>
              <a:off x="3538292" y="931547"/>
              <a:ext cx="2586566" cy="2274711"/>
              <a:chOff x="4504267" y="1253067"/>
              <a:chExt cx="3183466" cy="2799644"/>
            </a:xfrm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68E169E-B1AD-8EFD-25A5-486CC0A2092A}"/>
                  </a:ext>
                </a:extLst>
              </p:cNvPr>
              <p:cNvSpPr/>
              <p:nvPr/>
            </p:nvSpPr>
            <p:spPr>
              <a:xfrm>
                <a:off x="4504267" y="1253067"/>
                <a:ext cx="3183466" cy="27996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63"/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ABC53CE-C632-F0F2-CCEC-213A9195099A}"/>
                  </a:ext>
                </a:extLst>
              </p:cNvPr>
              <p:cNvSpPr txBox="1"/>
              <p:nvPr/>
            </p:nvSpPr>
            <p:spPr>
              <a:xfrm>
                <a:off x="4718642" y="1278089"/>
                <a:ext cx="2969091" cy="390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63" dirty="0"/>
                  <a:t>MINUS </a:t>
                </a:r>
              </a:p>
            </p:txBody>
          </p:sp>
        </p:grp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E38A8126-C453-8051-D83D-F1FA975CC91F}"/>
                </a:ext>
              </a:extLst>
            </p:cNvPr>
            <p:cNvSpPr txBox="1"/>
            <p:nvPr/>
          </p:nvSpPr>
          <p:spPr>
            <a:xfrm>
              <a:off x="3927329" y="1163581"/>
              <a:ext cx="404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>
                  <a:latin typeface="Grundschrift" panose="03010100010101010101" pitchFamily="66" charset="0"/>
                </a:rPr>
                <a:t>-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58B1B673-D432-742E-A415-06111A9130F2}"/>
                </a:ext>
              </a:extLst>
            </p:cNvPr>
            <p:cNvSpPr txBox="1"/>
            <p:nvPr/>
          </p:nvSpPr>
          <p:spPr>
            <a:xfrm>
              <a:off x="5329890" y="975722"/>
              <a:ext cx="668983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63" dirty="0"/>
                <a:t>PLUS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99A9431-9746-D575-D40B-436338CB0612}"/>
                </a:ext>
              </a:extLst>
            </p:cNvPr>
            <p:cNvSpPr txBox="1"/>
            <p:nvPr/>
          </p:nvSpPr>
          <p:spPr>
            <a:xfrm>
              <a:off x="5406034" y="1225137"/>
              <a:ext cx="404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latin typeface="Grundschrift" panose="03010100010101010101" pitchFamily="66" charset="0"/>
                </a:rPr>
                <a:t>+</a:t>
              </a:r>
            </a:p>
          </p:txBody>
        </p: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7415D80C-54D0-78C6-771D-FCA1D6555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6765" y="2400627"/>
              <a:ext cx="647185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BC213963-0811-C629-1B2E-D404A3F4F8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9890" y="2389880"/>
              <a:ext cx="647185" cy="0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1736572A-0331-C888-BA1F-B3B0B1AF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7974" y="2818795"/>
              <a:ext cx="2387201" cy="336734"/>
            </a:xfrm>
            <a:prstGeom prst="rect">
              <a:avLst/>
            </a:prstGeom>
          </p:spPr>
        </p:pic>
      </p:grpSp>
      <p:pic>
        <p:nvPicPr>
          <p:cNvPr id="92" name="Grafik 91">
            <a:extLst>
              <a:ext uri="{FF2B5EF4-FFF2-40B4-BE49-F238E27FC236}">
                <a16:creationId xmlns:a16="http://schemas.microsoft.com/office/drawing/2014/main" id="{823969C2-0B4C-69A7-FEC6-B3570E5AC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00398"/>
            <a:ext cx="1737995" cy="567690"/>
          </a:xfrm>
          <a:prstGeom prst="rect">
            <a:avLst/>
          </a:prstGeom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C4339AB9-5E4F-2EF3-D4C5-099C3D17BC34}"/>
              </a:ext>
            </a:extLst>
          </p:cNvPr>
          <p:cNvSpPr txBox="1"/>
          <p:nvPr/>
        </p:nvSpPr>
        <p:spPr>
          <a:xfrm>
            <a:off x="7697627" y="6491089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4" name="Textfeld 321">
            <a:extLst>
              <a:ext uri="{FF2B5EF4-FFF2-40B4-BE49-F238E27FC236}">
                <a16:creationId xmlns:a16="http://schemas.microsoft.com/office/drawing/2014/main" id="{214F7A34-5719-FDFD-2B45-E8872C0820DA}"/>
              </a:ext>
            </a:extLst>
          </p:cNvPr>
          <p:cNvSpPr txBox="1"/>
          <p:nvPr/>
        </p:nvSpPr>
        <p:spPr>
          <a:xfrm>
            <a:off x="121149" y="107945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Spielregeln – Plus-Minus-Spiel – Ergänzungen - Reduktion 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B5BADF2-E431-FB1C-45BD-2EAEC5A444D1}"/>
              </a:ext>
            </a:extLst>
          </p:cNvPr>
          <p:cNvSpPr/>
          <p:nvPr/>
        </p:nvSpPr>
        <p:spPr>
          <a:xfrm>
            <a:off x="3511175" y="931547"/>
            <a:ext cx="2586566" cy="2274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DFE1E1-5F21-6B3D-99D5-E852AAEF3804}"/>
              </a:ext>
            </a:extLst>
          </p:cNvPr>
          <p:cNvSpPr txBox="1"/>
          <p:nvPr/>
        </p:nvSpPr>
        <p:spPr>
          <a:xfrm>
            <a:off x="3576317" y="962303"/>
            <a:ext cx="2586566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63" dirty="0"/>
              <a:t>Startet bei 0. Dann dreht ihr für die Anzahl und die Richtung des Zugs.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6757B80-4075-CC61-0A0B-EDAC945A9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999" y="4135525"/>
            <a:ext cx="883256" cy="1185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F5EBBEB-E45F-8E92-E396-B9EA62A82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74" y="2644357"/>
            <a:ext cx="2467792" cy="3591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E3274F0-BE87-2067-5122-25CE27B14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373" y="2678683"/>
            <a:ext cx="2467792" cy="3591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56151E6-09E7-08AC-1944-C2E5B0D7E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1" y="5250033"/>
            <a:ext cx="2467792" cy="35913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5E2F166-2D78-D701-9E6C-15D7D09C1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90" y="5350770"/>
            <a:ext cx="2467792" cy="35913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2BC1946-2403-AEF4-9615-FDB06D666630}"/>
              </a:ext>
            </a:extLst>
          </p:cNvPr>
          <p:cNvSpPr txBox="1"/>
          <p:nvPr/>
        </p:nvSpPr>
        <p:spPr>
          <a:xfrm>
            <a:off x="3564373" y="3524051"/>
            <a:ext cx="2586566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63" dirty="0"/>
              <a:t>Startet bei 0. Dann ermittelt ihr die Anzahl und die Richtung des Zugs.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561986-23C5-7553-4264-10C59D89A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513" y="1596712"/>
            <a:ext cx="633333" cy="5370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B5C18D3-C106-5670-850D-910FE1A2D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044" y="1801262"/>
            <a:ext cx="290032" cy="3213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37112EF-223E-6783-739E-53D16353F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9407" y="1809912"/>
            <a:ext cx="242750" cy="4598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5904480-734C-340E-6E29-2C663A7FDF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0138" y="1809912"/>
            <a:ext cx="242750" cy="45989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B484C9D-06CA-68FE-A6A2-7EF36FF874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01036" y="2627215"/>
            <a:ext cx="103963" cy="19695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FAE8201-0CB4-97AA-5E21-E08BEB8A0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53017" y="5232639"/>
            <a:ext cx="103963" cy="19695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EA6DE3B-CCB0-9064-30C6-4D5126CDA7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817618" y="2669132"/>
            <a:ext cx="103963" cy="1969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DF12C79-6C0C-DDD8-710D-5777ADC457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857656" y="5331118"/>
            <a:ext cx="103963" cy="19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8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369A9-331A-C737-FC03-D1D1078C1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8F6F55B-A66B-78AE-0A16-57A2766F4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99164"/>
              </p:ext>
            </p:extLst>
          </p:nvPr>
        </p:nvGraphicFramePr>
        <p:xfrm>
          <a:off x="322432" y="474483"/>
          <a:ext cx="2927559" cy="560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853">
                  <a:extLst>
                    <a:ext uri="{9D8B030D-6E8A-4147-A177-3AD203B41FA5}">
                      <a16:colId xmlns:a16="http://schemas.microsoft.com/office/drawing/2014/main" val="973082287"/>
                    </a:ext>
                  </a:extLst>
                </a:gridCol>
                <a:gridCol w="975853">
                  <a:extLst>
                    <a:ext uri="{9D8B030D-6E8A-4147-A177-3AD203B41FA5}">
                      <a16:colId xmlns:a16="http://schemas.microsoft.com/office/drawing/2014/main" val="2380512404"/>
                    </a:ext>
                  </a:extLst>
                </a:gridCol>
                <a:gridCol w="975853">
                  <a:extLst>
                    <a:ext uri="{9D8B030D-6E8A-4147-A177-3AD203B41FA5}">
                      <a16:colId xmlns:a16="http://schemas.microsoft.com/office/drawing/2014/main" val="2101526818"/>
                    </a:ext>
                  </a:extLst>
                </a:gridCol>
              </a:tblGrid>
              <a:tr h="268185">
                <a:tc gridSpan="3">
                  <a:txBody>
                    <a:bodyPr/>
                    <a:lstStyle/>
                    <a:p>
                      <a:pPr algn="l"/>
                      <a:r>
                        <a:rPr lang="de-DE" sz="11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Namen: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82797"/>
                  </a:ext>
                </a:extLst>
              </a:tr>
              <a:tr h="632349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Start</a:t>
                      </a:r>
                      <a:r>
                        <a:rPr lang="de-DE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11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(mit Vorzeichen)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Schritt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(mit Vorzeichen)</a:t>
                      </a:r>
                    </a:p>
                  </a:txBody>
                  <a:tcPr marL="74295" marR="74295" marT="37148" marB="3714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Ziel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(mit Vorzeichen)</a:t>
                      </a:r>
                    </a:p>
                  </a:txBody>
                  <a:tcPr marL="74295" marR="74295" marT="37148" marB="3714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15451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44322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56745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065062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14654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575100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37781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19768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85432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10602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70169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3CA2D61-9078-4F9F-31D7-F417F4E1D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00398"/>
            <a:ext cx="1737995" cy="56769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23855CF-4A25-4714-8A38-839EC21CC08A}"/>
              </a:ext>
            </a:extLst>
          </p:cNvPr>
          <p:cNvSpPr txBox="1"/>
          <p:nvPr/>
        </p:nvSpPr>
        <p:spPr>
          <a:xfrm>
            <a:off x="7697627" y="6491089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feld 321">
            <a:extLst>
              <a:ext uri="{FF2B5EF4-FFF2-40B4-BE49-F238E27FC236}">
                <a16:creationId xmlns:a16="http://schemas.microsoft.com/office/drawing/2014/main" id="{0C07BF43-A2B2-B273-5047-84B81037230E}"/>
              </a:ext>
            </a:extLst>
          </p:cNvPr>
          <p:cNvSpPr txBox="1"/>
          <p:nvPr/>
        </p:nvSpPr>
        <p:spPr>
          <a:xfrm>
            <a:off x="212601" y="53886"/>
            <a:ext cx="3037390" cy="27327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Notationskarten – Plus-Minus-Spiel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64B28542-A8DA-294F-05DB-024CD149A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76724"/>
              </p:ext>
            </p:extLst>
          </p:nvPr>
        </p:nvGraphicFramePr>
        <p:xfrm>
          <a:off x="3513304" y="470887"/>
          <a:ext cx="2927559" cy="560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853">
                  <a:extLst>
                    <a:ext uri="{9D8B030D-6E8A-4147-A177-3AD203B41FA5}">
                      <a16:colId xmlns:a16="http://schemas.microsoft.com/office/drawing/2014/main" val="973082287"/>
                    </a:ext>
                  </a:extLst>
                </a:gridCol>
                <a:gridCol w="975853">
                  <a:extLst>
                    <a:ext uri="{9D8B030D-6E8A-4147-A177-3AD203B41FA5}">
                      <a16:colId xmlns:a16="http://schemas.microsoft.com/office/drawing/2014/main" val="2380512404"/>
                    </a:ext>
                  </a:extLst>
                </a:gridCol>
                <a:gridCol w="975853">
                  <a:extLst>
                    <a:ext uri="{9D8B030D-6E8A-4147-A177-3AD203B41FA5}">
                      <a16:colId xmlns:a16="http://schemas.microsoft.com/office/drawing/2014/main" val="2101526818"/>
                    </a:ext>
                  </a:extLst>
                </a:gridCol>
              </a:tblGrid>
              <a:tr h="268185">
                <a:tc gridSpan="3">
                  <a:txBody>
                    <a:bodyPr/>
                    <a:lstStyle/>
                    <a:p>
                      <a:pPr algn="l"/>
                      <a:r>
                        <a:rPr lang="de-DE" sz="11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Namen: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82797"/>
                  </a:ext>
                </a:extLst>
              </a:tr>
              <a:tr h="632349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Start</a:t>
                      </a:r>
                      <a:r>
                        <a:rPr lang="de-DE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11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(mit Vorzeichen)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Schritt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(mit Vorzeichen)</a:t>
                      </a:r>
                    </a:p>
                  </a:txBody>
                  <a:tcPr marL="74295" marR="74295" marT="37148" marB="3714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Ziel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(mit Vorzeichen)</a:t>
                      </a:r>
                    </a:p>
                  </a:txBody>
                  <a:tcPr marL="74295" marR="74295" marT="37148" marB="3714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15451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44322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56745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065062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14654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575100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37781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19768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85432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10602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70169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2B5E5FE-681C-5B0F-CDDA-709D62605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054164"/>
              </p:ext>
            </p:extLst>
          </p:nvPr>
        </p:nvGraphicFramePr>
        <p:xfrm>
          <a:off x="6704176" y="470887"/>
          <a:ext cx="2927559" cy="560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853">
                  <a:extLst>
                    <a:ext uri="{9D8B030D-6E8A-4147-A177-3AD203B41FA5}">
                      <a16:colId xmlns:a16="http://schemas.microsoft.com/office/drawing/2014/main" val="973082287"/>
                    </a:ext>
                  </a:extLst>
                </a:gridCol>
                <a:gridCol w="975853">
                  <a:extLst>
                    <a:ext uri="{9D8B030D-6E8A-4147-A177-3AD203B41FA5}">
                      <a16:colId xmlns:a16="http://schemas.microsoft.com/office/drawing/2014/main" val="2380512404"/>
                    </a:ext>
                  </a:extLst>
                </a:gridCol>
                <a:gridCol w="975853">
                  <a:extLst>
                    <a:ext uri="{9D8B030D-6E8A-4147-A177-3AD203B41FA5}">
                      <a16:colId xmlns:a16="http://schemas.microsoft.com/office/drawing/2014/main" val="2101526818"/>
                    </a:ext>
                  </a:extLst>
                </a:gridCol>
              </a:tblGrid>
              <a:tr h="268185">
                <a:tc gridSpan="3">
                  <a:txBody>
                    <a:bodyPr/>
                    <a:lstStyle/>
                    <a:p>
                      <a:pPr algn="l"/>
                      <a:r>
                        <a:rPr lang="de-DE" sz="11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Namen: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82797"/>
                  </a:ext>
                </a:extLst>
              </a:tr>
              <a:tr h="632349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Start</a:t>
                      </a:r>
                      <a:r>
                        <a:rPr lang="de-DE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11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(mit Vorzeichen)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Schritt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(mit Vorzeichen)</a:t>
                      </a:r>
                    </a:p>
                  </a:txBody>
                  <a:tcPr marL="74295" marR="74295" marT="37148" marB="3714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Ziel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(mit Vorzeichen)</a:t>
                      </a:r>
                    </a:p>
                  </a:txBody>
                  <a:tcPr marL="74295" marR="74295" marT="37148" marB="3714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15451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44322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56745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065062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14654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575100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37781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19768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85432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10602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70169"/>
                  </a:ext>
                </a:extLst>
              </a:tr>
            </a:tbl>
          </a:graphicData>
        </a:graphic>
      </p:graphicFrame>
      <p:sp>
        <p:nvSpPr>
          <p:cNvPr id="10" name="Textfeld 321">
            <a:extLst>
              <a:ext uri="{FF2B5EF4-FFF2-40B4-BE49-F238E27FC236}">
                <a16:creationId xmlns:a16="http://schemas.microsoft.com/office/drawing/2014/main" id="{DF6C2FFA-0AC4-5660-B2E9-AF7808B4197B}"/>
              </a:ext>
            </a:extLst>
          </p:cNvPr>
          <p:cNvSpPr txBox="1"/>
          <p:nvPr/>
        </p:nvSpPr>
        <p:spPr>
          <a:xfrm>
            <a:off x="3513304" y="53886"/>
            <a:ext cx="3037390" cy="27327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Notationskarten – Plus-Minus-Spiel</a:t>
            </a:r>
          </a:p>
        </p:txBody>
      </p:sp>
      <p:sp>
        <p:nvSpPr>
          <p:cNvPr id="11" name="Textfeld 321">
            <a:extLst>
              <a:ext uri="{FF2B5EF4-FFF2-40B4-BE49-F238E27FC236}">
                <a16:creationId xmlns:a16="http://schemas.microsoft.com/office/drawing/2014/main" id="{AB7D9517-8141-4886-B939-E81FAD585F2C}"/>
              </a:ext>
            </a:extLst>
          </p:cNvPr>
          <p:cNvSpPr txBox="1"/>
          <p:nvPr/>
        </p:nvSpPr>
        <p:spPr>
          <a:xfrm>
            <a:off x="6704176" y="53886"/>
            <a:ext cx="2841268" cy="27327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Notationskarten – Plus-Minus-Spiel</a:t>
            </a:r>
          </a:p>
        </p:txBody>
      </p:sp>
    </p:spTree>
    <p:extLst>
      <p:ext uri="{BB962C8B-B14F-4D97-AF65-F5344CB8AC3E}">
        <p14:creationId xmlns:p14="http://schemas.microsoft.com/office/powerpoint/2010/main" val="110232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1A277-98E9-35A7-EABA-FDC2AE705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5CE1EA-0E2B-F2B8-EF8C-B462D7C1D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6200398"/>
            <a:ext cx="1737995" cy="56769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E92DCF1-BA9F-CFFE-3CFA-3387D122BAF0}"/>
              </a:ext>
            </a:extLst>
          </p:cNvPr>
          <p:cNvSpPr txBox="1"/>
          <p:nvPr/>
        </p:nvSpPr>
        <p:spPr>
          <a:xfrm>
            <a:off x="7697627" y="6491089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feld 321">
            <a:extLst>
              <a:ext uri="{FF2B5EF4-FFF2-40B4-BE49-F238E27FC236}">
                <a16:creationId xmlns:a16="http://schemas.microsoft.com/office/drawing/2014/main" id="{432BA45B-261F-826F-8A7C-56612BAAB2FD}"/>
              </a:ext>
            </a:extLst>
          </p:cNvPr>
          <p:cNvSpPr txBox="1"/>
          <p:nvPr/>
        </p:nvSpPr>
        <p:spPr>
          <a:xfrm>
            <a:off x="328348" y="23903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Notationskarten – Plus-Minus-Spiel – klein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7072A6-291D-5DE4-0F78-2FA0699A5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59" y="344575"/>
            <a:ext cx="4750341" cy="28698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42044E-849E-F4AF-7236-A5DA99C68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539" y="344575"/>
            <a:ext cx="4750341" cy="28698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4563E7F-BF35-11FC-399F-987ECCD00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59" y="3272486"/>
            <a:ext cx="4750341" cy="28698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3C46D55-1742-D42D-B5CD-9AB215825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539" y="3272486"/>
            <a:ext cx="4750341" cy="28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9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1608</Words>
  <Application>Microsoft Macintosh PowerPoint</Application>
  <PresentationFormat>A4-Papier (210 x 297 mm)</PresentationFormat>
  <Paragraphs>553</Paragraphs>
  <Slides>15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Grundschrift</vt:lpstr>
      <vt:lpstr>Wingdings</vt:lpstr>
      <vt:lpstr>Office 2013 – 2022-Design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Annika Pott</dc:creator>
  <cp:lastModifiedBy>Annika Pott</cp:lastModifiedBy>
  <cp:revision>132</cp:revision>
  <cp:lastPrinted>2025-06-16T08:38:26Z</cp:lastPrinted>
  <dcterms:created xsi:type="dcterms:W3CDTF">2024-09-26T07:44:56Z</dcterms:created>
  <dcterms:modified xsi:type="dcterms:W3CDTF">2025-06-16T08:38:48Z</dcterms:modified>
</cp:coreProperties>
</file>