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694"/>
  </p:normalViewPr>
  <p:slideViewPr>
    <p:cSldViewPr snapToGrid="0">
      <p:cViewPr varScale="1">
        <p:scale>
          <a:sx n="99" d="100"/>
          <a:sy n="99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4154A-D43B-4B4D-B4BE-7B9E9DDC2CF7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A9E1-F6CF-5442-99FE-436F89209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93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5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7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 descr="Logo">
            <a:extLst>
              <a:ext uri="{FF2B5EF4-FFF2-40B4-BE49-F238E27FC236}">
                <a16:creationId xmlns:a16="http://schemas.microsoft.com/office/drawing/2014/main" id="{40EAF650-8DC7-D3DB-D9E1-4520B5D5E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43412"/>
          <a:stretch/>
        </p:blipFill>
        <p:spPr bwMode="auto">
          <a:xfrm>
            <a:off x="183348" y="7074594"/>
            <a:ext cx="810659" cy="3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825AE9-3483-D3AA-A889-308EEA63DFB9}"/>
              </a:ext>
            </a:extLst>
          </p:cNvPr>
          <p:cNvSpPr txBox="1"/>
          <p:nvPr userDrawn="1"/>
        </p:nvSpPr>
        <p:spPr>
          <a:xfrm>
            <a:off x="8518129" y="7205695"/>
            <a:ext cx="4347367" cy="2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2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 ©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CE1E36-AA72-8650-D7F4-18C77274F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6940" y="7126086"/>
            <a:ext cx="857931" cy="2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33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07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50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53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42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C2D2-AFFB-B847-93FA-224DA1B751B8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1F83-9761-2C45-A6AC-6AF3EABA9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0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43D322A-09AB-9FBC-E5ED-BB5EE51AFC96}"/>
              </a:ext>
            </a:extLst>
          </p:cNvPr>
          <p:cNvSpPr txBox="1">
            <a:spLocks/>
          </p:cNvSpPr>
          <p:nvPr/>
        </p:nvSpPr>
        <p:spPr>
          <a:xfrm>
            <a:off x="735062" y="402484"/>
            <a:ext cx="9221689" cy="572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Arbeitsauftrag mit Symbolen (</a:t>
            </a:r>
            <a:r>
              <a:rPr lang="de-DE" sz="2800" dirty="0" err="1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Zahlraum</a:t>
            </a: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Grundschrift" panose="03010100010101010101" pitchFamily="66" charset="0"/>
              </a:rPr>
              <a:t> 100)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C80F392-108A-BBFC-E1A0-8D09C5F74879}"/>
              </a:ext>
            </a:extLst>
          </p:cNvPr>
          <p:cNvSpPr txBox="1">
            <a:spLocks/>
          </p:cNvSpPr>
          <p:nvPr/>
        </p:nvSpPr>
        <p:spPr>
          <a:xfrm>
            <a:off x="735062" y="2220039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72F5A0CB-FD0A-FD8A-961E-F2DE89A64673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3507094"/>
            <a:ext cx="7680132" cy="217249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Legt 100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100 sind? </a:t>
            </a:r>
          </a:p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Fotografiert und erklärt.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779ACAD-5985-C63D-6F2A-9926CCECCDC1}"/>
              </a:ext>
            </a:extLst>
          </p:cNvPr>
          <p:cNvGrpSpPr/>
          <p:nvPr/>
        </p:nvGrpSpPr>
        <p:grpSpPr>
          <a:xfrm>
            <a:off x="735062" y="3417512"/>
            <a:ext cx="1708197" cy="2036640"/>
            <a:chOff x="3804760" y="1154947"/>
            <a:chExt cx="1947877" cy="232240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DB67C18-78CF-9558-71CC-E8F0D4994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137" b="84082" l="9961" r="89844">
                          <a14:foregroundMark x1="18407" y1="44772" x2="17871" y2="47266"/>
                          <a14:foregroundMark x1="19580" y1="39318" x2="19172" y2="41216"/>
                          <a14:foregroundMark x1="21777" y1="29102" x2="19917" y2="37749"/>
                          <a14:foregroundMark x1="40723" y1="16211" x2="49805" y2="15039"/>
                          <a14:foregroundMark x1="49805" y1="15039" x2="59277" y2="15234"/>
                          <a14:foregroundMark x1="59277" y1="15234" x2="69727" y2="21191"/>
                          <a14:foregroundMark x1="49609" y1="38672" x2="45313" y2="43945"/>
                          <a14:foregroundMark x1="34082" y1="55273" x2="41992" y2="55566"/>
                          <a14:foregroundMark x1="37012" y1="64160" x2="43359" y2="64453"/>
                          <a14:foregroundMark x1="60840" y1="65820" x2="66504" y2="65820"/>
                          <a14:foregroundMark x1="44629" y1="83984" x2="53418" y2="84082"/>
                          <a14:foregroundMark x1="53418" y1="84082" x2="55859" y2="83984"/>
                          <a14:backgroundMark x1="18555" y1="44336" x2="19141" y2="41309"/>
                          <a14:backgroundMark x1="19141" y1="40723" x2="21484" y2="36719"/>
                          <a14:backgroundMark x1="18164" y1="47656" x2="18164" y2="45020"/>
                          <a14:backgroundMark x1="18164" y1="47266" x2="21191" y2="36719"/>
                          <a14:backgroundMark x1="19141" y1="46973" x2="20215" y2="38184"/>
                          <a14:backgroundMark x1="20215" y1="38184" x2="21191" y2="36719"/>
                          <a14:backgroundMark x1="19141" y1="39648" x2="21484" y2="35352"/>
                          <a14:backgroundMark x1="19141" y1="40332" x2="21777" y2="34766"/>
                          <a14:backgroundMark x1="18848" y1="48242" x2="20801" y2="35742"/>
                        </a14:backgroundRemoval>
                      </a14:imgEffect>
                    </a14:imgLayer>
                  </a14:imgProps>
                </a:ext>
              </a:extLst>
            </a:blip>
            <a:srcRect t="11244" b="11706"/>
            <a:stretch/>
          </p:blipFill>
          <p:spPr bwMode="auto">
            <a:xfrm>
              <a:off x="4740026" y="1154947"/>
              <a:ext cx="1012611" cy="7802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89E162DE-EA02-A183-AFEB-A34B495C2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3804760" y="2697130"/>
              <a:ext cx="816362" cy="78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id="{639E81B3-7F41-8D6A-D72D-CC13D19C97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4838150" y="2697130"/>
              <a:ext cx="816363" cy="78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33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28</Words>
  <Application>Microsoft Macintosh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Grundschrift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Wesker</dc:creator>
  <cp:lastModifiedBy>Hannah Wesker</cp:lastModifiedBy>
  <cp:revision>4</cp:revision>
  <dcterms:created xsi:type="dcterms:W3CDTF">2025-09-24T08:59:56Z</dcterms:created>
  <dcterms:modified xsi:type="dcterms:W3CDTF">2025-09-24T09:07:22Z</dcterms:modified>
</cp:coreProperties>
</file>