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8" r:id="rId2"/>
    <p:sldId id="273" r:id="rId3"/>
    <p:sldId id="267" r:id="rId4"/>
    <p:sldId id="277" r:id="rId5"/>
    <p:sldId id="266" r:id="rId6"/>
    <p:sldId id="268" r:id="rId7"/>
    <p:sldId id="269" r:id="rId8"/>
    <p:sldId id="270" r:id="rId9"/>
    <p:sldId id="271" r:id="rId10"/>
    <p:sldId id="276" r:id="rId1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94"/>
  </p:normalViewPr>
  <p:slideViewPr>
    <p:cSldViewPr snapToGrid="0">
      <p:cViewPr varScale="1">
        <p:scale>
          <a:sx n="99" d="100"/>
          <a:sy n="99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4154A-D43B-4B4D-B4BE-7B9E9DDC2CF7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A9E1-F6CF-5442-99FE-436F89209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B732-C975-EF4E-937F-D7D6EE503B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35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93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5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1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Grafik 6" descr="Logo">
            <a:extLst>
              <a:ext uri="{FF2B5EF4-FFF2-40B4-BE49-F238E27FC236}">
                <a16:creationId xmlns:a16="http://schemas.microsoft.com/office/drawing/2014/main" id="{40EAF650-8DC7-D3DB-D9E1-4520B5D5E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r="43412"/>
          <a:stretch/>
        </p:blipFill>
        <p:spPr bwMode="auto">
          <a:xfrm>
            <a:off x="183348" y="7074594"/>
            <a:ext cx="810659" cy="3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825AE9-3483-D3AA-A889-308EEA63DFB9}"/>
              </a:ext>
            </a:extLst>
          </p:cNvPr>
          <p:cNvSpPr txBox="1"/>
          <p:nvPr userDrawn="1"/>
        </p:nvSpPr>
        <p:spPr>
          <a:xfrm>
            <a:off x="8518129" y="7205695"/>
            <a:ext cx="4347367" cy="25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2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 ©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CE1E36-AA72-8650-D7F4-18C77274FF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6940" y="7126086"/>
            <a:ext cx="857931" cy="2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33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07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50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53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42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06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F30C8-4CFA-9EB0-85FE-38D739A7C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4BAF4-6B30-837E-645D-DEA826E113BE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Hinweise zu den Bildkarten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E3A0FD2-B015-71DF-2CCD-E3A36EB5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1" y="845935"/>
            <a:ext cx="9221689" cy="61177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1500" kern="100" dirty="0">
                <a:solidFill>
                  <a:srgbClr val="000000"/>
                </a:solidFill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folgenden Bildkarten können genutzt werden, um den Kindern, die noch Schwierigkeiten beim Finden einer hilfreichen Strukturierung von Mengen haben, diesbezüglich Impulse zu geben. </a:t>
            </a:r>
          </a:p>
          <a:p>
            <a:pPr>
              <a:lnSpc>
                <a:spcPct val="10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400" kern="100" dirty="0">
              <a:solidFill>
                <a:srgbClr val="000000"/>
              </a:solidFill>
              <a:latin typeface="Grundschrift" panose="03010100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500" kern="100" dirty="0">
                <a:solidFill>
                  <a:srgbClr val="000000"/>
                </a:solidFill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Wenn eine geeignete Strukturierung erkannt wird, können die Kinder versuchen</a:t>
            </a:r>
            <a:r>
              <a:rPr lang="de-DE" sz="1500" kern="100" dirty="0"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die abgebildete Strukturierung auf ihre eigene, vorliegende Menge zu übertragen und dies zu begründen.</a:t>
            </a:r>
            <a:endParaRPr lang="de-DE" sz="1500" kern="100" dirty="0">
              <a:latin typeface="Grundschrift" panose="030101000101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B1A2BC4-FCE2-50CE-B26C-75FA0E97BE19}"/>
              </a:ext>
            </a:extLst>
          </p:cNvPr>
          <p:cNvGraphicFramePr>
            <a:graphicFrameLocks noGrp="1"/>
          </p:cNvGraphicFramePr>
          <p:nvPr/>
        </p:nvGraphicFramePr>
        <p:xfrm>
          <a:off x="1076951" y="1788317"/>
          <a:ext cx="9221688" cy="4290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896">
                  <a:extLst>
                    <a:ext uri="{9D8B030D-6E8A-4147-A177-3AD203B41FA5}">
                      <a16:colId xmlns:a16="http://schemas.microsoft.com/office/drawing/2014/main" val="2139076617"/>
                    </a:ext>
                  </a:extLst>
                </a:gridCol>
                <a:gridCol w="2893897">
                  <a:extLst>
                    <a:ext uri="{9D8B030D-6E8A-4147-A177-3AD203B41FA5}">
                      <a16:colId xmlns:a16="http://schemas.microsoft.com/office/drawing/2014/main" val="1892564782"/>
                    </a:ext>
                  </a:extLst>
                </a:gridCol>
                <a:gridCol w="3253895">
                  <a:extLst>
                    <a:ext uri="{9D8B030D-6E8A-4147-A177-3AD203B41FA5}">
                      <a16:colId xmlns:a16="http://schemas.microsoft.com/office/drawing/2014/main" val="1307647436"/>
                    </a:ext>
                  </a:extLst>
                </a:gridCol>
              </a:tblGrid>
              <a:tr h="390131"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Karten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Einsatz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Mögliche Impulse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48736"/>
                  </a:ext>
                </a:extLst>
              </a:tr>
              <a:tr h="1643312"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Karten 1–4</a:t>
                      </a:r>
                    </a:p>
                    <a:p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  <a:p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  <a:p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  <a:p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  <a:p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  <a:p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  <a:p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wenn Kinder die 20 Bausteine ohne hilfreiche Strukturierung legen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kognitiven Konflikt anregen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5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i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Kannst du hier ohne zu zählen erkennen, wie viele Bausteine es sind? Warum (nicht)?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3603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Karten 5–9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mögliche Strukturierungen besprechen und reflektieren, die beim Erkennen von Mengen hilfreich sind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i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Vergleiche deine Anordnung und die auf der Karte. Was ist gleich? Was ist unterschiedlich?</a:t>
                      </a:r>
                    </a:p>
                    <a:p>
                      <a:pPr marL="285750" marR="0" lvl="0" indent="-28575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500" i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Wo kannst du schneller erkennen, wie viele Bausteine es sind? Warum?</a:t>
                      </a:r>
                    </a:p>
                    <a:p>
                      <a:pPr marL="285750" marR="0" lvl="0" indent="-28575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500" i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Was hilft dir dabei, die Anzahl an Bausteinen schnell zu erkennen?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7594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F723678-EF00-DE60-97E0-39A39503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69" y="2534325"/>
            <a:ext cx="900000" cy="635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54A5AD4-1507-14E7-681D-91CC7B298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966" y="2534325"/>
            <a:ext cx="900000" cy="6378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87C095-EED0-2F5A-00B2-C15D30B2A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369" y="3258805"/>
            <a:ext cx="900000" cy="6353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FFF1B2-3195-D140-CE43-69FB0E742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966" y="3258805"/>
            <a:ext cx="900000" cy="633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F99EB3D-D053-D5C2-16B4-34771BC34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369" y="4495063"/>
            <a:ext cx="900000" cy="6368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3E250C-30EC-3507-0CF8-00F8CB320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966" y="4495063"/>
            <a:ext cx="900000" cy="6365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73F6B1F-7319-9F16-D334-945B74B37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9563" y="4495063"/>
            <a:ext cx="900000" cy="6353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D05537-D95C-5231-78DE-37633DC28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0369" y="5238990"/>
            <a:ext cx="900000" cy="6340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A0A746C-E631-709E-79BB-0763952B7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9966" y="5238990"/>
            <a:ext cx="900000" cy="6350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65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4A30-31ED-1996-E9E1-7AB2C3BA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8C3DBEBA-0F06-7ED1-A581-7BAF31F8E121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9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B254A58-2C9A-E31A-A6E9-C93E91995335}"/>
              </a:ext>
            </a:extLst>
          </p:cNvPr>
          <p:cNvGrpSpPr/>
          <p:nvPr/>
        </p:nvGrpSpPr>
        <p:grpSpPr>
          <a:xfrm>
            <a:off x="2248818" y="1015570"/>
            <a:ext cx="6532763" cy="5832521"/>
            <a:chOff x="2248818" y="1015570"/>
            <a:chExt cx="6532763" cy="5832521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674157AF-2B2E-8B53-4F68-74668E6D6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48818" y="1015570"/>
              <a:ext cx="2909112" cy="5832521"/>
              <a:chOff x="1713353" y="1840022"/>
              <a:chExt cx="2257964" cy="4527027"/>
            </a:xfrm>
          </p:grpSpPr>
          <p:sp>
            <p:nvSpPr>
              <p:cNvPr id="8" name="Würfel 7">
                <a:extLst>
                  <a:ext uri="{FF2B5EF4-FFF2-40B4-BE49-F238E27FC236}">
                    <a16:creationId xmlns:a16="http://schemas.microsoft.com/office/drawing/2014/main" id="{4CA4A00E-BC79-6DE9-2CBA-ED0B8A4EDF5D}"/>
                  </a:ext>
                </a:extLst>
              </p:cNvPr>
              <p:cNvSpPr/>
              <p:nvPr/>
            </p:nvSpPr>
            <p:spPr bwMode="auto">
              <a:xfrm rot="5400000">
                <a:off x="957072" y="2601826"/>
                <a:ext cx="2060255" cy="536647"/>
              </a:xfrm>
              <a:prstGeom prst="cube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Würfel 12">
                <a:extLst>
                  <a:ext uri="{FF2B5EF4-FFF2-40B4-BE49-F238E27FC236}">
                    <a16:creationId xmlns:a16="http://schemas.microsoft.com/office/drawing/2014/main" id="{34D27A5A-CE30-FDFC-D87D-CBF71626C483}"/>
                  </a:ext>
                </a:extLst>
              </p:cNvPr>
              <p:cNvSpPr/>
              <p:nvPr/>
            </p:nvSpPr>
            <p:spPr bwMode="auto">
              <a:xfrm rot="5400000">
                <a:off x="1529945" y="2601826"/>
                <a:ext cx="2060255" cy="536647"/>
              </a:xfrm>
              <a:prstGeom prst="cube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Würfel 16">
                <a:extLst>
                  <a:ext uri="{FF2B5EF4-FFF2-40B4-BE49-F238E27FC236}">
                    <a16:creationId xmlns:a16="http://schemas.microsoft.com/office/drawing/2014/main" id="{917DB1B9-BAB5-94F9-AFCA-C2958A651425}"/>
                  </a:ext>
                </a:extLst>
              </p:cNvPr>
              <p:cNvSpPr/>
              <p:nvPr/>
            </p:nvSpPr>
            <p:spPr bwMode="auto">
              <a:xfrm rot="5400000">
                <a:off x="2099992" y="2601826"/>
                <a:ext cx="2060255" cy="536647"/>
              </a:xfrm>
              <a:prstGeom prst="cube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Würfel 17">
                <a:extLst>
                  <a:ext uri="{FF2B5EF4-FFF2-40B4-BE49-F238E27FC236}">
                    <a16:creationId xmlns:a16="http://schemas.microsoft.com/office/drawing/2014/main" id="{0063E47B-B5B9-4CD2-A9D0-C0077529D864}"/>
                  </a:ext>
                </a:extLst>
              </p:cNvPr>
              <p:cNvSpPr/>
              <p:nvPr/>
            </p:nvSpPr>
            <p:spPr bwMode="auto">
              <a:xfrm rot="5400000">
                <a:off x="2672866" y="2601826"/>
                <a:ext cx="2060255" cy="536647"/>
              </a:xfrm>
              <a:prstGeom prst="cube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Würfel 23">
                <a:extLst>
                  <a:ext uri="{FF2B5EF4-FFF2-40B4-BE49-F238E27FC236}">
                    <a16:creationId xmlns:a16="http://schemas.microsoft.com/office/drawing/2014/main" id="{7AEAFCD9-B43D-6531-2F84-D50312FB4BE4}"/>
                  </a:ext>
                </a:extLst>
              </p:cNvPr>
              <p:cNvSpPr/>
              <p:nvPr/>
            </p:nvSpPr>
            <p:spPr bwMode="auto">
              <a:xfrm rot="5400000">
                <a:off x="951549" y="5068598"/>
                <a:ext cx="2060255" cy="536647"/>
              </a:xfrm>
              <a:prstGeom prst="cube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Würfel 24">
                <a:extLst>
                  <a:ext uri="{FF2B5EF4-FFF2-40B4-BE49-F238E27FC236}">
                    <a16:creationId xmlns:a16="http://schemas.microsoft.com/office/drawing/2014/main" id="{E3D3FE43-0D93-C6B4-9918-36A5C7A97728}"/>
                  </a:ext>
                </a:extLst>
              </p:cNvPr>
              <p:cNvSpPr/>
              <p:nvPr/>
            </p:nvSpPr>
            <p:spPr bwMode="auto">
              <a:xfrm rot="5400000">
                <a:off x="1524422" y="5068598"/>
                <a:ext cx="2060255" cy="536647"/>
              </a:xfrm>
              <a:prstGeom prst="cube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Würfel 26">
                <a:extLst>
                  <a:ext uri="{FF2B5EF4-FFF2-40B4-BE49-F238E27FC236}">
                    <a16:creationId xmlns:a16="http://schemas.microsoft.com/office/drawing/2014/main" id="{49BDEB2C-66E4-2CCB-ADE8-FFC1544F6C86}"/>
                  </a:ext>
                </a:extLst>
              </p:cNvPr>
              <p:cNvSpPr/>
              <p:nvPr/>
            </p:nvSpPr>
            <p:spPr bwMode="auto">
              <a:xfrm rot="8337918">
                <a:off x="1817537" y="2601827"/>
                <a:ext cx="2060255" cy="536647"/>
              </a:xfrm>
              <a:prstGeom prst="cube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" name="Würfel 1">
              <a:extLst>
                <a:ext uri="{FF2B5EF4-FFF2-40B4-BE49-F238E27FC236}">
                  <a16:creationId xmlns:a16="http://schemas.microsoft.com/office/drawing/2014/main" id="{DC182DDA-1729-8862-9704-887994B35EBC}"/>
                </a:ext>
              </a:extLst>
            </p:cNvPr>
            <p:cNvSpPr/>
            <p:nvPr/>
          </p:nvSpPr>
          <p:spPr bwMode="auto">
            <a:xfrm rot="5400000">
              <a:off x="4898093" y="1997062"/>
              <a:ext cx="2654388" cy="69140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" name="Würfel 2">
              <a:extLst>
                <a:ext uri="{FF2B5EF4-FFF2-40B4-BE49-F238E27FC236}">
                  <a16:creationId xmlns:a16="http://schemas.microsoft.com/office/drawing/2014/main" id="{CF3FE208-CD86-E235-9E3A-7FDD2B75F88E}"/>
                </a:ext>
              </a:extLst>
            </p:cNvPr>
            <p:cNvSpPr/>
            <p:nvPr/>
          </p:nvSpPr>
          <p:spPr bwMode="auto">
            <a:xfrm rot="5400000">
              <a:off x="5636170" y="1997062"/>
              <a:ext cx="2654388" cy="69140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" name="Würfel 3">
              <a:extLst>
                <a:ext uri="{FF2B5EF4-FFF2-40B4-BE49-F238E27FC236}">
                  <a16:creationId xmlns:a16="http://schemas.microsoft.com/office/drawing/2014/main" id="{46B35A6E-022A-7E92-75D3-449EF61E4637}"/>
                </a:ext>
              </a:extLst>
            </p:cNvPr>
            <p:cNvSpPr/>
            <p:nvPr/>
          </p:nvSpPr>
          <p:spPr bwMode="auto">
            <a:xfrm rot="5400000">
              <a:off x="6370606" y="1997062"/>
              <a:ext cx="2654388" cy="69140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" name="Würfel 4">
              <a:extLst>
                <a:ext uri="{FF2B5EF4-FFF2-40B4-BE49-F238E27FC236}">
                  <a16:creationId xmlns:a16="http://schemas.microsoft.com/office/drawing/2014/main" id="{1594E8AE-81AF-E3CC-ADC0-E103294DDDF5}"/>
                </a:ext>
              </a:extLst>
            </p:cNvPr>
            <p:cNvSpPr/>
            <p:nvPr/>
          </p:nvSpPr>
          <p:spPr bwMode="auto">
            <a:xfrm rot="5400000">
              <a:off x="7108685" y="1997062"/>
              <a:ext cx="2654388" cy="69140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" name="Würfel 5">
              <a:extLst>
                <a:ext uri="{FF2B5EF4-FFF2-40B4-BE49-F238E27FC236}">
                  <a16:creationId xmlns:a16="http://schemas.microsoft.com/office/drawing/2014/main" id="{5F95ECE7-CDE9-F727-BA19-AC3DCF754541}"/>
                </a:ext>
              </a:extLst>
            </p:cNvPr>
            <p:cNvSpPr/>
            <p:nvPr/>
          </p:nvSpPr>
          <p:spPr bwMode="auto">
            <a:xfrm rot="8337918">
              <a:off x="6006697" y="1997063"/>
              <a:ext cx="2654388" cy="69140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97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D3808-9D7A-1713-567A-073330BC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F7041E9-28BF-6316-24D8-55AA7240EF53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1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3E7FA21-CFD2-1BC7-A2D5-8666E2BAD59F}"/>
              </a:ext>
            </a:extLst>
          </p:cNvPr>
          <p:cNvGrpSpPr>
            <a:grpSpLocks noChangeAspect="1"/>
          </p:cNvGrpSpPr>
          <p:nvPr/>
        </p:nvGrpSpPr>
        <p:grpSpPr>
          <a:xfrm>
            <a:off x="1678237" y="2083706"/>
            <a:ext cx="6457577" cy="4441210"/>
            <a:chOff x="2381623" y="2430029"/>
            <a:chExt cx="5392960" cy="3709018"/>
          </a:xfrm>
        </p:grpSpPr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B06A0D67-435C-E001-BBB7-7686ACC9A529}"/>
                </a:ext>
              </a:extLst>
            </p:cNvPr>
            <p:cNvSpPr/>
            <p:nvPr/>
          </p:nvSpPr>
          <p:spPr bwMode="auto">
            <a:xfrm rot="6264218">
              <a:off x="6319367" y="4436698"/>
              <a:ext cx="2060255" cy="536647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33357716-5B65-38C0-0C41-B89440198F00}"/>
                </a:ext>
              </a:extLst>
            </p:cNvPr>
            <p:cNvSpPr/>
            <p:nvPr/>
          </p:nvSpPr>
          <p:spPr bwMode="auto">
            <a:xfrm rot="7148726">
              <a:off x="6476132" y="3237184"/>
              <a:ext cx="2060255" cy="536647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42CF7D3F-045D-100E-C7EF-C8827A507DB8}"/>
                </a:ext>
              </a:extLst>
            </p:cNvPr>
            <p:cNvSpPr/>
            <p:nvPr/>
          </p:nvSpPr>
          <p:spPr bwMode="auto">
            <a:xfrm rot="13398317">
              <a:off x="4630123" y="2430029"/>
              <a:ext cx="2060255" cy="536648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815D9029-B6CF-4593-FEA3-80B63691ACAB}"/>
                </a:ext>
              </a:extLst>
            </p:cNvPr>
            <p:cNvSpPr/>
            <p:nvPr/>
          </p:nvSpPr>
          <p:spPr bwMode="auto">
            <a:xfrm rot="10800000">
              <a:off x="4864661" y="3328460"/>
              <a:ext cx="2060255" cy="536648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AC3A764-2FC6-04AE-164D-FB68495A55F4}"/>
                </a:ext>
              </a:extLst>
            </p:cNvPr>
            <p:cNvSpPr/>
            <p:nvPr/>
          </p:nvSpPr>
          <p:spPr bwMode="auto">
            <a:xfrm>
              <a:off x="4005760" y="4016741"/>
              <a:ext cx="2060255" cy="536648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7B2F8DFA-4C83-F566-A917-12159C961DBE}"/>
                </a:ext>
              </a:extLst>
            </p:cNvPr>
            <p:cNvSpPr/>
            <p:nvPr/>
          </p:nvSpPr>
          <p:spPr bwMode="auto">
            <a:xfrm rot="759866">
              <a:off x="2381623" y="3008026"/>
              <a:ext cx="2060255" cy="536648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62C30217-B070-5DB5-98B6-DC5B6268857A}"/>
                </a:ext>
              </a:extLst>
            </p:cNvPr>
            <p:cNvSpPr/>
            <p:nvPr/>
          </p:nvSpPr>
          <p:spPr bwMode="auto">
            <a:xfrm rot="20116264">
              <a:off x="3660190" y="3422242"/>
              <a:ext cx="2060255" cy="536648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258BB9BD-AC64-8E5C-0E61-C731C25A38BE}"/>
                </a:ext>
              </a:extLst>
            </p:cNvPr>
            <p:cNvSpPr/>
            <p:nvPr/>
          </p:nvSpPr>
          <p:spPr bwMode="auto">
            <a:xfrm rot="4968793">
              <a:off x="2316430" y="4477845"/>
              <a:ext cx="2060255" cy="536647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49C16A21-96E5-FE3C-8BB9-71FF7A30CE89}"/>
                </a:ext>
              </a:extLst>
            </p:cNvPr>
            <p:cNvSpPr/>
            <p:nvPr/>
          </p:nvSpPr>
          <p:spPr bwMode="auto">
            <a:xfrm rot="3306133">
              <a:off x="2934930" y="4840596"/>
              <a:ext cx="2060255" cy="536648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707CDFEE-9A49-85A4-D6A6-95481ACBAF00}"/>
                </a:ext>
              </a:extLst>
            </p:cNvPr>
            <p:cNvSpPr/>
            <p:nvPr/>
          </p:nvSpPr>
          <p:spPr bwMode="auto">
            <a:xfrm rot="5249601">
              <a:off x="5930351" y="3596784"/>
              <a:ext cx="2060255" cy="536647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6" name="Würfel 25">
              <a:extLst>
                <a:ext uri="{FF2B5EF4-FFF2-40B4-BE49-F238E27FC236}">
                  <a16:creationId xmlns:a16="http://schemas.microsoft.com/office/drawing/2014/main" id="{53307C48-53C6-B834-B2B8-C7D22A4927F1}"/>
                </a:ext>
              </a:extLst>
            </p:cNvPr>
            <p:cNvSpPr/>
            <p:nvPr/>
          </p:nvSpPr>
          <p:spPr bwMode="auto">
            <a:xfrm rot="21008813">
              <a:off x="4587101" y="4705022"/>
              <a:ext cx="2060255" cy="536648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12F9F4DC-3876-D883-3FF5-AF5774866DC8}"/>
                </a:ext>
              </a:extLst>
            </p:cNvPr>
            <p:cNvSpPr/>
            <p:nvPr/>
          </p:nvSpPr>
          <p:spPr bwMode="auto">
            <a:xfrm rot="6213728">
              <a:off x="4837415" y="4338935"/>
              <a:ext cx="2060255" cy="536647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48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4E777-E245-1221-5B1B-9D5E49C31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69DD47A-9FB2-48E8-6CCD-1CEE9A2AB21F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2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74600E-4FDF-E976-B786-675D5C11875C}"/>
              </a:ext>
            </a:extLst>
          </p:cNvPr>
          <p:cNvGrpSpPr>
            <a:grpSpLocks noChangeAspect="1"/>
          </p:cNvGrpSpPr>
          <p:nvPr/>
        </p:nvGrpSpPr>
        <p:grpSpPr>
          <a:xfrm>
            <a:off x="1718877" y="1840015"/>
            <a:ext cx="7254057" cy="4120518"/>
            <a:chOff x="1914429" y="2517349"/>
            <a:chExt cx="3475232" cy="1974034"/>
          </a:xfrm>
        </p:grpSpPr>
        <p:sp>
          <p:nvSpPr>
            <p:cNvPr id="3" name="Würfel 2">
              <a:extLst>
                <a:ext uri="{FF2B5EF4-FFF2-40B4-BE49-F238E27FC236}">
                  <a16:creationId xmlns:a16="http://schemas.microsoft.com/office/drawing/2014/main" id="{923C63AE-F45A-9AC0-4A27-5003379DD469}"/>
                </a:ext>
              </a:extLst>
            </p:cNvPr>
            <p:cNvSpPr/>
            <p:nvPr/>
          </p:nvSpPr>
          <p:spPr bwMode="auto">
            <a:xfrm rot="10800000">
              <a:off x="3417989" y="3247273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" name="Würfel 4">
              <a:extLst>
                <a:ext uri="{FF2B5EF4-FFF2-40B4-BE49-F238E27FC236}">
                  <a16:creationId xmlns:a16="http://schemas.microsoft.com/office/drawing/2014/main" id="{9ACDD8D5-4438-F96F-5ED7-75B661AB7DC2}"/>
                </a:ext>
              </a:extLst>
            </p:cNvPr>
            <p:cNvSpPr/>
            <p:nvPr/>
          </p:nvSpPr>
          <p:spPr bwMode="auto">
            <a:xfrm>
              <a:off x="3158538" y="4234289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" name="Würfel 5">
              <a:extLst>
                <a:ext uri="{FF2B5EF4-FFF2-40B4-BE49-F238E27FC236}">
                  <a16:creationId xmlns:a16="http://schemas.microsoft.com/office/drawing/2014/main" id="{D9B6A650-CE27-B19F-7AEC-408B44D3439D}"/>
                </a:ext>
              </a:extLst>
            </p:cNvPr>
            <p:cNvSpPr/>
            <p:nvPr/>
          </p:nvSpPr>
          <p:spPr bwMode="auto">
            <a:xfrm>
              <a:off x="2171523" y="2517349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7856EB4F-2C32-EF05-ECC5-ECAF3CAAB87D}"/>
                </a:ext>
              </a:extLst>
            </p:cNvPr>
            <p:cNvSpPr/>
            <p:nvPr/>
          </p:nvSpPr>
          <p:spPr bwMode="auto">
            <a:xfrm rot="5400000">
              <a:off x="4767606" y="2882313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B0A454C0-4A28-2161-1B8A-F1BCF205CAE4}"/>
                </a:ext>
              </a:extLst>
            </p:cNvPr>
            <p:cNvSpPr/>
            <p:nvPr/>
          </p:nvSpPr>
          <p:spPr bwMode="auto">
            <a:xfrm>
              <a:off x="2430974" y="3247272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C82F8361-82EA-712E-6160-66E3F2A24354}"/>
                </a:ext>
              </a:extLst>
            </p:cNvPr>
            <p:cNvSpPr/>
            <p:nvPr/>
          </p:nvSpPr>
          <p:spPr bwMode="auto">
            <a:xfrm rot="5400000">
              <a:off x="1549468" y="3869328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F782318C-4014-536A-D250-29D6363F0AF8}"/>
                </a:ext>
              </a:extLst>
            </p:cNvPr>
            <p:cNvSpPr/>
            <p:nvPr/>
          </p:nvSpPr>
          <p:spPr bwMode="auto">
            <a:xfrm rot="5400000">
              <a:off x="4767605" y="3869329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9AD450FC-B83F-A67A-99A8-5FF662F89030}"/>
                </a:ext>
              </a:extLst>
            </p:cNvPr>
            <p:cNvSpPr/>
            <p:nvPr/>
          </p:nvSpPr>
          <p:spPr bwMode="auto">
            <a:xfrm>
              <a:off x="4145553" y="2518338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44FC6D39-154E-DE43-2245-9966159BC56E}"/>
                </a:ext>
              </a:extLst>
            </p:cNvPr>
            <p:cNvSpPr/>
            <p:nvPr/>
          </p:nvSpPr>
          <p:spPr bwMode="auto">
            <a:xfrm rot="5400000">
              <a:off x="1549468" y="2882313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D6D4428-113D-130B-0208-9AEE44DDC1B0}"/>
                </a:ext>
              </a:extLst>
            </p:cNvPr>
            <p:cNvSpPr/>
            <p:nvPr/>
          </p:nvSpPr>
          <p:spPr bwMode="auto">
            <a:xfrm>
              <a:off x="3158538" y="2517349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CB6CF27-3FCB-B4AD-663D-85447A41B445}"/>
                </a:ext>
              </a:extLst>
            </p:cNvPr>
            <p:cNvSpPr/>
            <p:nvPr/>
          </p:nvSpPr>
          <p:spPr bwMode="auto">
            <a:xfrm rot="5400000">
              <a:off x="3780592" y="3869329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8" name="Würfel 27">
              <a:extLst>
                <a:ext uri="{FF2B5EF4-FFF2-40B4-BE49-F238E27FC236}">
                  <a16:creationId xmlns:a16="http://schemas.microsoft.com/office/drawing/2014/main" id="{92203B81-90C7-A6FB-7F08-0C54041FA7B3}"/>
                </a:ext>
              </a:extLst>
            </p:cNvPr>
            <p:cNvSpPr/>
            <p:nvPr/>
          </p:nvSpPr>
          <p:spPr bwMode="auto">
            <a:xfrm>
              <a:off x="2171523" y="4234289"/>
              <a:ext cx="987015" cy="257094"/>
            </a:xfrm>
            <a:prstGeom prst="cube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err="1">
                <a:ln>
                  <a:solidFill>
                    <a:schemeClr val="tx1"/>
                  </a:solidFill>
                </a:ln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43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0679-69CF-2F35-4879-012CDD96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32D929F-0DC6-0438-4496-5B77D3E447E8}"/>
              </a:ext>
            </a:extLst>
          </p:cNvPr>
          <p:cNvGrpSpPr>
            <a:grpSpLocks noChangeAspect="1"/>
          </p:cNvGrpSpPr>
          <p:nvPr/>
        </p:nvGrpSpPr>
        <p:grpSpPr>
          <a:xfrm>
            <a:off x="2759285" y="1895422"/>
            <a:ext cx="5173241" cy="4366635"/>
            <a:chOff x="546569" y="191133"/>
            <a:chExt cx="1190471" cy="1004296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F84574CD-7486-E916-3F97-A7E0C8327D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6569" y="1035940"/>
              <a:ext cx="1104679" cy="159489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82F74E1C-E8F3-428B-2E52-4878EFACB5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1199" y="961439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327AF305-A6F8-C56E-FB68-E8FAE4E1C6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6569" y="884165"/>
              <a:ext cx="1104679" cy="159489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FD1BB40B-6783-CE0D-BCA7-250188AC9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1199" y="806890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B1E0CD45-6FCA-D93F-C77A-10172A37A2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672" y="729921"/>
              <a:ext cx="1104679" cy="159489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57C9566A-61CE-36B1-F256-CAFE54193B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1199" y="652951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43EB3BFF-FC9F-9A88-CDEE-9784697F4E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145" y="575981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33BD0702-20AC-B28E-9DC4-634D7C242A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8884" y="499012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C5CF7533-FA9A-725B-4E49-C9BCD0D986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2775" y="422042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E69F6999-216A-F532-51D5-AE078684B6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1199" y="345072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745D9351-92BB-31CC-F321-494B2A8F6E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2775" y="268102"/>
              <a:ext cx="1104265" cy="159385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9F3EBD66-16D1-66B2-99BD-852E8A9D0F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1224" y="191133"/>
              <a:ext cx="1104679" cy="159489"/>
            </a:xfrm>
            <a:prstGeom prst="cube">
              <a:avLst>
                <a:gd name="adj" fmla="val 51722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324D02-A8CE-69FC-95C6-F181A3598C85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3</a:t>
            </a:r>
          </a:p>
        </p:txBody>
      </p:sp>
    </p:spTree>
    <p:extLst>
      <p:ext uri="{BB962C8B-B14F-4D97-AF65-F5344CB8AC3E}">
        <p14:creationId xmlns:p14="http://schemas.microsoft.com/office/powerpoint/2010/main" val="269358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C203-739F-DE79-3544-25B395D1D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23FCB46-5C09-3E10-8EEB-E4ECDEF17577}"/>
              </a:ext>
            </a:extLst>
          </p:cNvPr>
          <p:cNvGrpSpPr>
            <a:grpSpLocks noChangeAspect="1"/>
          </p:cNvGrpSpPr>
          <p:nvPr/>
        </p:nvGrpSpPr>
        <p:grpSpPr>
          <a:xfrm>
            <a:off x="1375676" y="2360937"/>
            <a:ext cx="7940459" cy="3186945"/>
            <a:chOff x="3394318" y="482943"/>
            <a:chExt cx="5430762" cy="19050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03063B6-2681-9396-2009-D54391AA9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08518" y="1168743"/>
              <a:ext cx="1905000" cy="5334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7ABBC0E8-7196-6348-74EF-1C47FA49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48785" y="1168743"/>
              <a:ext cx="1905000" cy="5334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2674E7A-B9C2-93C5-717D-7C167359F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01952" y="1168743"/>
              <a:ext cx="1905000" cy="5334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E600831-ADA5-D5F2-3FBC-C3B804D3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44335" y="1168743"/>
              <a:ext cx="1905000" cy="5334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F7DE1C9-2392-35FC-3F0B-5FFADBF8D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91053" y="1168743"/>
              <a:ext cx="1905000" cy="5334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32D6CB9-046F-4374-5B68-D7E3003AC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5451" y="1168743"/>
              <a:ext cx="1905000" cy="5334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AB4F002-2C0B-97E0-7B69-F5E02697D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79752" y="1168743"/>
              <a:ext cx="1905000" cy="5334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C5F8152-51B0-49FB-3366-A4E448030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28486" y="1168743"/>
              <a:ext cx="1905000" cy="5334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66E8B92-692B-81E5-52DB-ED66968EF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68450" y="1168743"/>
              <a:ext cx="1905000" cy="5334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02A582E-5985-A28E-94A4-9249AC0FD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17183" y="1168743"/>
              <a:ext cx="1905000" cy="533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7598886-66BF-0C53-ECDD-26F311630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7147" y="1168743"/>
              <a:ext cx="1905000" cy="5334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F804E38-646B-B1CE-40EC-298451644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05880" y="1168743"/>
              <a:ext cx="1905000" cy="533400"/>
            </a:xfrm>
            <a:prstGeom prst="rect">
              <a:avLst/>
            </a:prstGeom>
          </p:spPr>
        </p:pic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CC15E8A3-3EA4-050A-2948-93CDE2758F40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4</a:t>
            </a:r>
          </a:p>
        </p:txBody>
      </p:sp>
    </p:spTree>
    <p:extLst>
      <p:ext uri="{BB962C8B-B14F-4D97-AF65-F5344CB8AC3E}">
        <p14:creationId xmlns:p14="http://schemas.microsoft.com/office/powerpoint/2010/main" val="22785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39E2F-9F75-B993-C91F-99E5081E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DE131ED-C9B4-A057-3190-15242D237BB3}"/>
              </a:ext>
            </a:extLst>
          </p:cNvPr>
          <p:cNvGrpSpPr>
            <a:grpSpLocks noChangeAspect="1"/>
          </p:cNvGrpSpPr>
          <p:nvPr/>
        </p:nvGrpSpPr>
        <p:grpSpPr>
          <a:xfrm>
            <a:off x="669352" y="2872089"/>
            <a:ext cx="9353107" cy="2264164"/>
            <a:chOff x="3127147" y="3056364"/>
            <a:chExt cx="4102483" cy="97806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2007774-1D55-9076-90E7-05501F937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3194879" y="3577225"/>
              <a:ext cx="2133600" cy="4572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A996BB8-F74F-C60D-74F5-1DE55A055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3127147" y="3445146"/>
              <a:ext cx="2133600" cy="4572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ADF0AA5-B2CA-D587-0A21-49C2C57B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3201654" y="3319836"/>
              <a:ext cx="2133600" cy="4572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8A561DD-3CCC-B2E4-0CE4-5745ABA65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3147464" y="3187757"/>
              <a:ext cx="2133600" cy="4572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E2681AF-C823-FBA5-0CE7-94F5FF64C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3127147" y="3062447"/>
              <a:ext cx="2133600" cy="4572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8848BCB-D482-B373-59B0-0A00BE874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4113788" y="3574368"/>
              <a:ext cx="2133600" cy="4572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84CB9E0-AA90-3244-AA16-D62F9F97F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4100906" y="3442798"/>
              <a:ext cx="2133600" cy="4572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2844ECA-7624-5B34-2770-B0DDAFEF2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4120562" y="3316245"/>
              <a:ext cx="2133600" cy="4572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9F058BA-A794-7D56-F495-3CEFA3DB4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4214723" y="3184167"/>
              <a:ext cx="2133600" cy="4572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21EDF10-3E6C-8B69-9583-2954BA7EE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4120562" y="3056364"/>
              <a:ext cx="2133600" cy="457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7A66199-D52E-4FEF-4BDB-0CB2CC5C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5021524" y="3557692"/>
              <a:ext cx="2133600" cy="457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3CC9FBC-8749-2BE2-0B5F-B5C756F9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6596">
              <a:off x="5096030" y="3428008"/>
              <a:ext cx="2133600" cy="457200"/>
            </a:xfrm>
            <a:prstGeom prst="rect">
              <a:avLst/>
            </a:prstGeom>
          </p:spPr>
        </p:pic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4053303D-1290-1537-3B8D-02E1D8A8F65C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5</a:t>
            </a:r>
          </a:p>
        </p:txBody>
      </p:sp>
    </p:spTree>
    <p:extLst>
      <p:ext uri="{BB962C8B-B14F-4D97-AF65-F5344CB8AC3E}">
        <p14:creationId xmlns:p14="http://schemas.microsoft.com/office/powerpoint/2010/main" val="378294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EC07A-0F08-910A-8EFF-3539D45B0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DD6AC89-D2A7-B2E6-C7AB-5AB3D7AC1341}"/>
              </a:ext>
            </a:extLst>
          </p:cNvPr>
          <p:cNvGrpSpPr>
            <a:grpSpLocks noChangeAspect="1"/>
          </p:cNvGrpSpPr>
          <p:nvPr/>
        </p:nvGrpSpPr>
        <p:grpSpPr>
          <a:xfrm>
            <a:off x="735062" y="3112218"/>
            <a:ext cx="9074562" cy="2220514"/>
            <a:chOff x="0" y="5482655"/>
            <a:chExt cx="3607210" cy="877275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B114361-02B9-FA5D-B6A4-9CE2B26FD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431464" y="5482690"/>
              <a:ext cx="913630" cy="22658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A219BDF-2CF8-5377-1550-B7ED15D03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631334" y="5482689"/>
              <a:ext cx="913630" cy="22658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9530587-354D-CA9A-52B4-E1986E30D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945613" y="5482690"/>
              <a:ext cx="913630" cy="22658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7CC4D79-751C-FFFE-B85C-B1B406841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1150431" y="5482687"/>
              <a:ext cx="913630" cy="22658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737084D-5636-EB96-E85B-6FCAA8D1F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1457402" y="5482683"/>
              <a:ext cx="913630" cy="22658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2CBACA2-FF25-B551-F3BA-C61C2898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1660056" y="5482678"/>
              <a:ext cx="913630" cy="22658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1A9CE6B-FEFE-5F9B-D001-5FA36F88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1970550" y="5482672"/>
              <a:ext cx="913630" cy="22658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3643190-BB54-86E1-0510-52C2222F1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2177558" y="5482664"/>
              <a:ext cx="913630" cy="22658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6CDB30C-551A-7B06-D229-DC13CDD90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2488804" y="5482655"/>
              <a:ext cx="913630" cy="22658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D3348E7-1E95-EE03-371A-377EC6A55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2693580" y="5482656"/>
              <a:ext cx="913630" cy="22658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F7DF6F9-C7D2-6035-EF63-CA3ABB618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0" y="6133350"/>
              <a:ext cx="913630" cy="22658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BE0FAC3-D3F7-94F2-EDBE-9E0EAD5F2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207562" y="6133350"/>
              <a:ext cx="913630" cy="226580"/>
            </a:xfrm>
            <a:prstGeom prst="rect">
              <a:avLst/>
            </a:prstGeom>
          </p:spPr>
        </p:pic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78C8E11D-9949-297E-A896-D8BB6392C3E3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6</a:t>
            </a:r>
          </a:p>
        </p:txBody>
      </p:sp>
    </p:spTree>
    <p:extLst>
      <p:ext uri="{BB962C8B-B14F-4D97-AF65-F5344CB8AC3E}">
        <p14:creationId xmlns:p14="http://schemas.microsoft.com/office/powerpoint/2010/main" val="222629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BD44-BB58-D7F4-395A-F58DC72D2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374F0BD-6BDA-492A-C104-1EC8D78EC0A6}"/>
              </a:ext>
            </a:extLst>
          </p:cNvPr>
          <p:cNvGrpSpPr>
            <a:grpSpLocks noChangeAspect="1"/>
          </p:cNvGrpSpPr>
          <p:nvPr/>
        </p:nvGrpSpPr>
        <p:grpSpPr>
          <a:xfrm>
            <a:off x="505916" y="2982441"/>
            <a:ext cx="9450835" cy="2344403"/>
            <a:chOff x="3308548" y="5436158"/>
            <a:chExt cx="3536654" cy="86140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6818BFD-4696-36E2-398D-D3BEFF02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3837558" y="5436170"/>
              <a:ext cx="913630" cy="22658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5FDD40B-F497-BCF5-60F1-5E15C65E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4040656" y="5437754"/>
              <a:ext cx="913630" cy="22658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6F3402C-97F7-8DD9-696F-6C84CFFD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4239639" y="5439340"/>
              <a:ext cx="913630" cy="22658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4BA8889-0EE9-70CA-2B0C-7223C8FA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4444457" y="5441337"/>
              <a:ext cx="913630" cy="22658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8C240C7-78AA-960D-5C4D-83CC874AB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4653028" y="5443333"/>
              <a:ext cx="913630" cy="22658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D83B49B-CD58-903D-8868-A2943EEE8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5110991" y="5436158"/>
              <a:ext cx="913630" cy="22658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5954601-B23D-D96D-BBD8-AF99211ED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5315014" y="5438152"/>
              <a:ext cx="913630" cy="22658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AF1F8B6-E058-F37F-54B2-4D80B306E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5522022" y="5440144"/>
              <a:ext cx="913630" cy="22658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BB2C72A-2B3F-25A0-794E-D9F424AF0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5726796" y="5442135"/>
              <a:ext cx="913630" cy="22658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36F1F86-504D-9DD9-39F6-5E394631C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5931572" y="5444137"/>
              <a:ext cx="913630" cy="22658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7C40340-B483-4FC1-693A-899DAFE7D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3308548" y="6068664"/>
              <a:ext cx="913630" cy="22658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6C5E3D5-1594-023C-4477-EC5846E2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3516754" y="6070981"/>
              <a:ext cx="913630" cy="226580"/>
            </a:xfrm>
            <a:prstGeom prst="rect">
              <a:avLst/>
            </a:prstGeom>
          </p:spPr>
        </p:pic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F422E0B9-8CEF-5D82-BA8F-BD953C4513D9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7</a:t>
            </a:r>
          </a:p>
        </p:txBody>
      </p:sp>
    </p:spTree>
    <p:extLst>
      <p:ext uri="{BB962C8B-B14F-4D97-AF65-F5344CB8AC3E}">
        <p14:creationId xmlns:p14="http://schemas.microsoft.com/office/powerpoint/2010/main" val="12852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8B671-37AE-7964-622C-7F0D0467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8B815E5-0F2A-7F87-584E-DDB0E785A6E5}"/>
              </a:ext>
            </a:extLst>
          </p:cNvPr>
          <p:cNvGrpSpPr/>
          <p:nvPr/>
        </p:nvGrpSpPr>
        <p:grpSpPr>
          <a:xfrm>
            <a:off x="289547" y="3602512"/>
            <a:ext cx="9860482" cy="638398"/>
            <a:chOff x="289547" y="3773962"/>
            <a:chExt cx="9860482" cy="63839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D8E2E66-87B0-DDC0-FF7D-D2C6677C4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289547" y="3773994"/>
              <a:ext cx="2441451" cy="616663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8D0A2D7-02BB-6DFF-1804-E9E250DB1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823650" y="3779930"/>
              <a:ext cx="2441451" cy="616663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B84385D-CEB5-5EE6-5840-51BD7BBBD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1351070" y="3785870"/>
              <a:ext cx="2441451" cy="61666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B0193E1-555B-48F6-26C4-6CEB44BE7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1898396" y="3789770"/>
              <a:ext cx="2441451" cy="616663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B81ABE8E-EDA5-18C5-000F-721C79BB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2453666" y="3795697"/>
              <a:ext cx="2441451" cy="616663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402A95C-B2E8-55AB-6B5E-305C4B5DE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3692482" y="3773962"/>
              <a:ext cx="2441451" cy="616663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1F4C6A7-9EFF-FD34-EBC3-06C1E97C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4237683" y="3779883"/>
              <a:ext cx="2441451" cy="616663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EBD68F7-6D3D-AC02-E78B-30F8FCC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4790861" y="3785799"/>
              <a:ext cx="2441451" cy="61666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7E334C6-7123-7FE7-D6BC-6873BDCC8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5338069" y="3789683"/>
              <a:ext cx="2441451" cy="616663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EDEE580-5790-0743-2C3F-0A6BCA46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5885282" y="3795624"/>
              <a:ext cx="2441451" cy="616663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67A83C4-FCE9-72CA-0834-2A093C84B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7155319" y="3779841"/>
              <a:ext cx="2441451" cy="61666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B514CF4-6B9D-5898-6A81-CDA43ECB1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26417">
              <a:off x="7708578" y="3785779"/>
              <a:ext cx="2441451" cy="616662"/>
            </a:xfrm>
            <a:prstGeom prst="rect">
              <a:avLst/>
            </a:prstGeom>
          </p:spPr>
        </p:pic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BC07224F-170A-1384-B422-E3C53CF49E88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Karte 8</a:t>
            </a:r>
          </a:p>
        </p:txBody>
      </p:sp>
    </p:spTree>
    <p:extLst>
      <p:ext uri="{BB962C8B-B14F-4D97-AF65-F5344CB8AC3E}">
        <p14:creationId xmlns:p14="http://schemas.microsoft.com/office/powerpoint/2010/main" val="1350053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174</Words>
  <Application>Microsoft Macintosh PowerPoint</Application>
  <PresentationFormat>Benutzerdefiniert</PresentationFormat>
  <Paragraphs>40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Wesker</dc:creator>
  <cp:lastModifiedBy>Hannah Wesker</cp:lastModifiedBy>
  <cp:revision>6</cp:revision>
  <dcterms:created xsi:type="dcterms:W3CDTF">2025-09-24T08:59:56Z</dcterms:created>
  <dcterms:modified xsi:type="dcterms:W3CDTF">2025-09-24T09:19:57Z</dcterms:modified>
</cp:coreProperties>
</file>