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7" r:id="rId2"/>
    <p:sldId id="259" r:id="rId3"/>
    <p:sldId id="272" r:id="rId4"/>
    <p:sldId id="274" r:id="rId5"/>
    <p:sldId id="273" r:id="rId6"/>
    <p:sldId id="275" r:id="rId7"/>
    <p:sldId id="261" r:id="rId8"/>
    <p:sldId id="262" r:id="rId9"/>
    <p:sldId id="276" r:id="rId10"/>
    <p:sldId id="263" r:id="rId11"/>
    <p:sldId id="268" r:id="rId12"/>
    <p:sldId id="264" r:id="rId13"/>
    <p:sldId id="269" r:id="rId14"/>
    <p:sldId id="265" r:id="rId15"/>
    <p:sldId id="270" r:id="rId16"/>
    <p:sldId id="266" r:id="rId17"/>
    <p:sldId id="271" r:id="rId1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68" userDrawn="1">
          <p15:clr>
            <a:srgbClr val="A4A3A4"/>
          </p15:clr>
        </p15:guide>
        <p15:guide id="2" orient="horz" pos="238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7F075E-ED35-607A-7C86-85162BB25A94}" name="Hannah Wesker" initials="HW" userId="Hannah Wesk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FA7"/>
    <a:srgbClr val="327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8"/>
    <p:restoredTop sz="94470"/>
  </p:normalViewPr>
  <p:slideViewPr>
    <p:cSldViewPr snapToGrid="0">
      <p:cViewPr>
        <p:scale>
          <a:sx n="76" d="100"/>
          <a:sy n="76" d="100"/>
        </p:scale>
        <p:origin x="592" y="672"/>
      </p:cViewPr>
      <p:guideLst>
        <p:guide pos="3368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9F9A-B218-D144-A484-7FA82AFBEE8A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8FA3-4379-734A-A673-6BB815285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86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F8FA3-4379-734A-A673-6BB81528592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67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7" name="Grafik 6" descr="Logo">
            <a:extLst>
              <a:ext uri="{FF2B5EF4-FFF2-40B4-BE49-F238E27FC236}">
                <a16:creationId xmlns:a16="http://schemas.microsoft.com/office/drawing/2014/main" id="{8BF3852F-181F-C3B3-16DC-DBACE9932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r="43412"/>
          <a:stretch/>
        </p:blipFill>
        <p:spPr bwMode="auto">
          <a:xfrm>
            <a:off x="183348" y="7074594"/>
            <a:ext cx="810659" cy="3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C48389E-92EF-234A-9AAC-89FAFA25225A}"/>
              </a:ext>
            </a:extLst>
          </p:cNvPr>
          <p:cNvSpPr txBox="1"/>
          <p:nvPr userDrawn="1"/>
        </p:nvSpPr>
        <p:spPr>
          <a:xfrm>
            <a:off x="8518129" y="7205695"/>
            <a:ext cx="4347367" cy="254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2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 ©</a:t>
            </a:r>
          </a:p>
        </p:txBody>
      </p:sp>
    </p:spTree>
    <p:extLst>
      <p:ext uri="{BB962C8B-B14F-4D97-AF65-F5344CB8AC3E}">
        <p14:creationId xmlns:p14="http://schemas.microsoft.com/office/powerpoint/2010/main" val="408693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44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39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7" name="Grafik 6" descr="Logo">
            <a:extLst>
              <a:ext uri="{FF2B5EF4-FFF2-40B4-BE49-F238E27FC236}">
                <a16:creationId xmlns:a16="http://schemas.microsoft.com/office/drawing/2014/main" id="{A89475D4-FDF9-824F-7011-7C91CB292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r="43412"/>
          <a:stretch/>
        </p:blipFill>
        <p:spPr bwMode="auto">
          <a:xfrm>
            <a:off x="183348" y="7074594"/>
            <a:ext cx="810659" cy="3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686CD8C-E34F-60D9-31A6-C74DACB1DC49}"/>
              </a:ext>
            </a:extLst>
          </p:cNvPr>
          <p:cNvSpPr txBox="1"/>
          <p:nvPr userDrawn="1"/>
        </p:nvSpPr>
        <p:spPr>
          <a:xfrm>
            <a:off x="8518129" y="7205695"/>
            <a:ext cx="4347367" cy="254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2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 ©</a:t>
            </a:r>
          </a:p>
        </p:txBody>
      </p:sp>
    </p:spTree>
    <p:extLst>
      <p:ext uri="{BB962C8B-B14F-4D97-AF65-F5344CB8AC3E}">
        <p14:creationId xmlns:p14="http://schemas.microsoft.com/office/powerpoint/2010/main" val="173379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56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04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13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1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85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53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1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42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8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hyperlink" Target="../Documents/Mathe%20inklusiv/1.%20Auftrag%20GG.wa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hyperlink" Target="../Documents/Mathe%20inklusiv/2.%20Auftrag%20GG.wav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8.xml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slide" Target="slide1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2.xml"/><Relationship Id="rId4" Type="http://schemas.openxmlformats.org/officeDocument/2006/relationships/notesSlide" Target="../notesSlides/notesSlide1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6AF82-2286-12F8-2BC3-30473775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für die Lehrkraft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E0895-A745-EAFF-459A-EE299C88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Diese Präsentation soll den Schülerinnen und Schülern im Präsentationsmodus angeboten werden</a:t>
            </a:r>
          </a:p>
          <a:p>
            <a:r>
              <a:rPr lang="de-DE" dirty="0"/>
              <a:t>Mit einem Klick auf den Lautsprecher bzw. den Text, wird dieser vorgelesen</a:t>
            </a:r>
          </a:p>
          <a:p>
            <a:r>
              <a:rPr lang="de-DE" dirty="0"/>
              <a:t>Mit einem Klick auf die Glühbirne     gelangen die Kinder zu den Formulierungshilfen</a:t>
            </a:r>
          </a:p>
          <a:p>
            <a:r>
              <a:rPr lang="de-DE" dirty="0"/>
              <a:t>Mit einem Klick auf den Pfeil     gelangen sie zurück zur Aufgabenstellung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E57E84-4FB2-89F3-84D7-90F5AAF4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775" y="3928199"/>
            <a:ext cx="450321" cy="482487"/>
          </a:xfrm>
          <a:prstGeom prst="rect">
            <a:avLst/>
          </a:prstGeom>
        </p:spPr>
      </p:pic>
      <p:pic>
        <p:nvPicPr>
          <p:cNvPr id="7" name="Grafik 6">
            <a:hlinkClick r:id="rId3" action="ppaction://hlinksldjump"/>
            <a:extLst>
              <a:ext uri="{FF2B5EF4-FFF2-40B4-BE49-F238E27FC236}">
                <a16:creationId xmlns:a16="http://schemas.microsoft.com/office/drawing/2014/main" id="{D3A821E2-0709-0873-F764-06B1B6CF6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762" y="5080000"/>
            <a:ext cx="268341" cy="2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DB503-0C47-5081-DEE1-17C472423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8971824-DE6B-B5E6-FDD7-98E45F294B99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FA9C867B-59A0-6C7D-02B9-0B3777578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  <a:extLst>
              <a:ext uri="{FF2B5EF4-FFF2-40B4-BE49-F238E27FC236}">
                <a16:creationId xmlns:a16="http://schemas.microsoft.com/office/drawing/2014/main" id="{6D323931-0E87-4C68-E70D-EE340D7FD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EC751E4A-925B-FAF2-02F0-97EF39700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7" action="ppaction://hlinksldjump"/>
            <a:extLst>
              <a:ext uri="{FF2B5EF4-FFF2-40B4-BE49-F238E27FC236}">
                <a16:creationId xmlns:a16="http://schemas.microsoft.com/office/drawing/2014/main" id="{CF04C9B2-E742-1DB6-EB0F-E3C1BE533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8" action="ppaction://hlinksldjump"/>
            <a:extLst>
              <a:ext uri="{FF2B5EF4-FFF2-40B4-BE49-F238E27FC236}">
                <a16:creationId xmlns:a16="http://schemas.microsoft.com/office/drawing/2014/main" id="{A6BFC189-822F-5B04-9ED6-2CD8E9611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9" action="ppaction://hlinksldjump"/>
            <a:extLst>
              <a:ext uri="{FF2B5EF4-FFF2-40B4-BE49-F238E27FC236}">
                <a16:creationId xmlns:a16="http://schemas.microsoft.com/office/drawing/2014/main" id="{A86AFF12-8D3A-FF22-4DEB-717410C60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33E75BBD-3B0C-5537-A438-F6F821DF3C8C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12590EE7-2097-3005-7BDE-B7A2629F2920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7" action="ppaction://hlinksldjump"/>
            <a:extLst>
              <a:ext uri="{FF2B5EF4-FFF2-40B4-BE49-F238E27FC236}">
                <a16:creationId xmlns:a16="http://schemas.microsoft.com/office/drawing/2014/main" id="{BE23CEAD-F42A-D8C6-082E-D825B4D9977B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8" action="ppaction://hlinksldjump"/>
            <a:extLst>
              <a:ext uri="{FF2B5EF4-FFF2-40B4-BE49-F238E27FC236}">
                <a16:creationId xmlns:a16="http://schemas.microsoft.com/office/drawing/2014/main" id="{57F3474E-960B-16FD-DAEF-4DE28C33B1C4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9" action="ppaction://hlinksldjump"/>
            <a:extLst>
              <a:ext uri="{FF2B5EF4-FFF2-40B4-BE49-F238E27FC236}">
                <a16:creationId xmlns:a16="http://schemas.microsoft.com/office/drawing/2014/main" id="{B0A4C7AB-300E-886E-C148-6F74451A115D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DB503-0C47-5081-DEE1-17C472423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8971824-DE6B-B5E6-FDD7-98E45F294B99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4" action="ppaction://hlinksldjump"/>
            <a:extLst>
              <a:ext uri="{FF2B5EF4-FFF2-40B4-BE49-F238E27FC236}">
                <a16:creationId xmlns:a16="http://schemas.microsoft.com/office/drawing/2014/main" id="{FA9C867B-59A0-6C7D-02B9-0B3777578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/>
            <a:extLst>
              <a:ext uri="{FF2B5EF4-FFF2-40B4-BE49-F238E27FC236}">
                <a16:creationId xmlns:a16="http://schemas.microsoft.com/office/drawing/2014/main" id="{6D323931-0E87-4C68-E70D-EE340D7FD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8" action="ppaction://hlinksldjump"/>
            <a:extLst>
              <a:ext uri="{FF2B5EF4-FFF2-40B4-BE49-F238E27FC236}">
                <a16:creationId xmlns:a16="http://schemas.microsoft.com/office/drawing/2014/main" id="{EC751E4A-925B-FAF2-02F0-97EF3970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9" action="ppaction://hlinksldjump"/>
            <a:extLst>
              <a:ext uri="{FF2B5EF4-FFF2-40B4-BE49-F238E27FC236}">
                <a16:creationId xmlns:a16="http://schemas.microsoft.com/office/drawing/2014/main" id="{CF04C9B2-E742-1DB6-EB0F-E3C1BE533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10" action="ppaction://hlinksldjump"/>
            <a:extLst>
              <a:ext uri="{FF2B5EF4-FFF2-40B4-BE49-F238E27FC236}">
                <a16:creationId xmlns:a16="http://schemas.microsoft.com/office/drawing/2014/main" id="{A6BFC189-822F-5B04-9ED6-2CD8E9611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11" action="ppaction://hlinksldjump"/>
            <a:extLst>
              <a:ext uri="{FF2B5EF4-FFF2-40B4-BE49-F238E27FC236}">
                <a16:creationId xmlns:a16="http://schemas.microsoft.com/office/drawing/2014/main" id="{A86AFF12-8D3A-FF22-4DEB-717410C60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6" action="ppaction://hlinksldjump"/>
            <a:extLst>
              <a:ext uri="{FF2B5EF4-FFF2-40B4-BE49-F238E27FC236}">
                <a16:creationId xmlns:a16="http://schemas.microsoft.com/office/drawing/2014/main" id="{33E75BBD-3B0C-5537-A438-F6F821DF3C8C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8" action="ppaction://hlinksldjump"/>
            <a:extLst>
              <a:ext uri="{FF2B5EF4-FFF2-40B4-BE49-F238E27FC236}">
                <a16:creationId xmlns:a16="http://schemas.microsoft.com/office/drawing/2014/main" id="{12590EE7-2097-3005-7BDE-B7A2629F2920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9" action="ppaction://hlinksldjump"/>
            <a:extLst>
              <a:ext uri="{FF2B5EF4-FFF2-40B4-BE49-F238E27FC236}">
                <a16:creationId xmlns:a16="http://schemas.microsoft.com/office/drawing/2014/main" id="{BE23CEAD-F42A-D8C6-082E-D825B4D9977B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10" action="ppaction://hlinksldjump"/>
            <a:extLst>
              <a:ext uri="{FF2B5EF4-FFF2-40B4-BE49-F238E27FC236}">
                <a16:creationId xmlns:a16="http://schemas.microsoft.com/office/drawing/2014/main" id="{57F3474E-960B-16FD-DAEF-4DE28C33B1C4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11" action="ppaction://hlinksldjump"/>
            <a:extLst>
              <a:ext uri="{FF2B5EF4-FFF2-40B4-BE49-F238E27FC236}">
                <a16:creationId xmlns:a16="http://schemas.microsoft.com/office/drawing/2014/main" id="{B0A4C7AB-300E-886E-C148-6F74451A115D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pic>
        <p:nvPicPr>
          <p:cNvPr id="3" name="h2">
            <a:hlinkClick r:id="" action="ppaction://media"/>
            <a:extLst>
              <a:ext uri="{FF2B5EF4-FFF2-40B4-BE49-F238E27FC236}">
                <a16:creationId xmlns:a16="http://schemas.microsoft.com/office/drawing/2014/main" id="{B6473441-927B-C9A2-4992-732B9B5FC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0E131-2C28-C31C-FA8F-55C1460D5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25A4E146-508E-0717-4A12-A2418E0879E6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8EE82B5A-0CBC-235B-2151-8FC54511F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  <a:extLst>
              <a:ext uri="{FF2B5EF4-FFF2-40B4-BE49-F238E27FC236}">
                <a16:creationId xmlns:a16="http://schemas.microsoft.com/office/drawing/2014/main" id="{36A3616C-2FEC-F7A6-A48D-3EB621EFD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65EDC282-EA8F-6C5D-B5A0-E7B5A7C29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FA76840-409B-0BC3-EC1A-E2CB54AE0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7" action="ppaction://hlinksldjump"/>
            <a:extLst>
              <a:ext uri="{FF2B5EF4-FFF2-40B4-BE49-F238E27FC236}">
                <a16:creationId xmlns:a16="http://schemas.microsoft.com/office/drawing/2014/main" id="{63C5BA2F-BCD3-AB5A-A53F-56BD37F08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8" action="ppaction://hlinksldjump"/>
            <a:extLst>
              <a:ext uri="{FF2B5EF4-FFF2-40B4-BE49-F238E27FC236}">
                <a16:creationId xmlns:a16="http://schemas.microsoft.com/office/drawing/2014/main" id="{3D923CD2-96EC-D6CD-C235-DAAB1E795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A3D48417-F2E4-34D5-33D2-DF88AFC499FB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9EA0C257-0921-E7F4-E8F3-BCDA31297F64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51D3C20-D17C-8508-79C5-F4E8ABBFC646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7" action="ppaction://hlinksldjump"/>
            <a:extLst>
              <a:ext uri="{FF2B5EF4-FFF2-40B4-BE49-F238E27FC236}">
                <a16:creationId xmlns:a16="http://schemas.microsoft.com/office/drawing/2014/main" id="{29067081-A4FA-2A94-6C0F-E5758E8E9F35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8" action="ppaction://hlinksldjump"/>
            <a:extLst>
              <a:ext uri="{FF2B5EF4-FFF2-40B4-BE49-F238E27FC236}">
                <a16:creationId xmlns:a16="http://schemas.microsoft.com/office/drawing/2014/main" id="{ACA67F53-7B7F-A0CD-264A-A0CD9F264B6F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0E131-2C28-C31C-FA8F-55C1460D5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25A4E146-508E-0717-4A12-A2418E0879E6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4" action="ppaction://hlinksldjump"/>
            <a:extLst>
              <a:ext uri="{FF2B5EF4-FFF2-40B4-BE49-F238E27FC236}">
                <a16:creationId xmlns:a16="http://schemas.microsoft.com/office/drawing/2014/main" id="{8EE82B5A-0CBC-235B-2151-8FC54511F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/>
            <a:extLst>
              <a:ext uri="{FF2B5EF4-FFF2-40B4-BE49-F238E27FC236}">
                <a16:creationId xmlns:a16="http://schemas.microsoft.com/office/drawing/2014/main" id="{36A3616C-2FEC-F7A6-A48D-3EB621EFD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8" action="ppaction://hlinksldjump"/>
            <a:extLst>
              <a:ext uri="{FF2B5EF4-FFF2-40B4-BE49-F238E27FC236}">
                <a16:creationId xmlns:a16="http://schemas.microsoft.com/office/drawing/2014/main" id="{65EDC282-EA8F-6C5D-B5A0-E7B5A7C29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9" action="ppaction://hlinksldjump"/>
            <a:extLst>
              <a:ext uri="{FF2B5EF4-FFF2-40B4-BE49-F238E27FC236}">
                <a16:creationId xmlns:a16="http://schemas.microsoft.com/office/drawing/2014/main" id="{5FA76840-409B-0BC3-EC1A-E2CB54AE0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10" action="ppaction://hlinksldjump"/>
            <a:extLst>
              <a:ext uri="{FF2B5EF4-FFF2-40B4-BE49-F238E27FC236}">
                <a16:creationId xmlns:a16="http://schemas.microsoft.com/office/drawing/2014/main" id="{63C5BA2F-BCD3-AB5A-A53F-56BD37F08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11" action="ppaction://hlinksldjump"/>
            <a:extLst>
              <a:ext uri="{FF2B5EF4-FFF2-40B4-BE49-F238E27FC236}">
                <a16:creationId xmlns:a16="http://schemas.microsoft.com/office/drawing/2014/main" id="{3D923CD2-96EC-D6CD-C235-DAAB1E795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6" action="ppaction://hlinksldjump"/>
            <a:extLst>
              <a:ext uri="{FF2B5EF4-FFF2-40B4-BE49-F238E27FC236}">
                <a16:creationId xmlns:a16="http://schemas.microsoft.com/office/drawing/2014/main" id="{A3D48417-F2E4-34D5-33D2-DF88AFC499FB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8" action="ppaction://hlinksldjump"/>
            <a:extLst>
              <a:ext uri="{FF2B5EF4-FFF2-40B4-BE49-F238E27FC236}">
                <a16:creationId xmlns:a16="http://schemas.microsoft.com/office/drawing/2014/main" id="{9EA0C257-0921-E7F4-E8F3-BCDA31297F64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9" action="ppaction://hlinksldjump"/>
            <a:extLst>
              <a:ext uri="{FF2B5EF4-FFF2-40B4-BE49-F238E27FC236}">
                <a16:creationId xmlns:a16="http://schemas.microsoft.com/office/drawing/2014/main" id="{951D3C20-D17C-8508-79C5-F4E8ABBFC646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10" action="ppaction://hlinksldjump"/>
            <a:extLst>
              <a:ext uri="{FF2B5EF4-FFF2-40B4-BE49-F238E27FC236}">
                <a16:creationId xmlns:a16="http://schemas.microsoft.com/office/drawing/2014/main" id="{29067081-A4FA-2A94-6C0F-E5758E8E9F35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11" action="ppaction://hlinksldjump"/>
            <a:extLst>
              <a:ext uri="{FF2B5EF4-FFF2-40B4-BE49-F238E27FC236}">
                <a16:creationId xmlns:a16="http://schemas.microsoft.com/office/drawing/2014/main" id="{ACA67F53-7B7F-A0CD-264A-A0CD9F264B6F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pic>
        <p:nvPicPr>
          <p:cNvPr id="3" name="h3">
            <a:hlinkClick r:id="" action="ppaction://media"/>
            <a:extLst>
              <a:ext uri="{FF2B5EF4-FFF2-40B4-BE49-F238E27FC236}">
                <a16:creationId xmlns:a16="http://schemas.microsoft.com/office/drawing/2014/main" id="{EA7252D3-BCC7-C8E3-5552-6C8F07E39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46AC-F065-6B53-5DB8-1B23A5A26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38331F05-6595-C1DD-B0F7-2B720B9D4898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A09DEFA4-D461-FA99-F926-ABF09880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  <a:extLst>
              <a:ext uri="{FF2B5EF4-FFF2-40B4-BE49-F238E27FC236}">
                <a16:creationId xmlns:a16="http://schemas.microsoft.com/office/drawing/2014/main" id="{1D70072C-9DFF-D61D-DFAC-75DCDC147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AF56B3A7-6643-9B0B-2691-A5E94D475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7" action="ppaction://hlinksldjump"/>
            <a:extLst>
              <a:ext uri="{FF2B5EF4-FFF2-40B4-BE49-F238E27FC236}">
                <a16:creationId xmlns:a16="http://schemas.microsoft.com/office/drawing/2014/main" id="{7C4AF6AF-7AE6-2022-E356-D1A42D3C0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8186CEE-E06C-F07E-8F83-CDB306660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8" action="ppaction://hlinksldjump"/>
            <a:extLst>
              <a:ext uri="{FF2B5EF4-FFF2-40B4-BE49-F238E27FC236}">
                <a16:creationId xmlns:a16="http://schemas.microsoft.com/office/drawing/2014/main" id="{CFC7AB61-8C57-C432-9C6A-504D3C084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A22C190C-0046-0366-4DE0-5B6242F770EF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AC56A9B8-084C-4307-A609-CEFB35807E1B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7" action="ppaction://hlinksldjump"/>
            <a:extLst>
              <a:ext uri="{FF2B5EF4-FFF2-40B4-BE49-F238E27FC236}">
                <a16:creationId xmlns:a16="http://schemas.microsoft.com/office/drawing/2014/main" id="{C7E2FDB3-8598-7969-64F2-C7F7F1959047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843295A-5079-2FB3-96DF-6B2AA51992FE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8" action="ppaction://hlinksldjump"/>
            <a:extLst>
              <a:ext uri="{FF2B5EF4-FFF2-40B4-BE49-F238E27FC236}">
                <a16:creationId xmlns:a16="http://schemas.microsoft.com/office/drawing/2014/main" id="{7337B6C1-2466-A0F4-9DC1-E0FB4E8A2B09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46AC-F065-6B53-5DB8-1B23A5A26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38331F05-6595-C1DD-B0F7-2B720B9D4898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4" action="ppaction://hlinksldjump"/>
            <a:extLst>
              <a:ext uri="{FF2B5EF4-FFF2-40B4-BE49-F238E27FC236}">
                <a16:creationId xmlns:a16="http://schemas.microsoft.com/office/drawing/2014/main" id="{A09DEFA4-D461-FA99-F926-ABF098809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/>
            <a:extLst>
              <a:ext uri="{FF2B5EF4-FFF2-40B4-BE49-F238E27FC236}">
                <a16:creationId xmlns:a16="http://schemas.microsoft.com/office/drawing/2014/main" id="{1D70072C-9DFF-D61D-DFAC-75DCDC147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8" action="ppaction://hlinksldjump"/>
            <a:extLst>
              <a:ext uri="{FF2B5EF4-FFF2-40B4-BE49-F238E27FC236}">
                <a16:creationId xmlns:a16="http://schemas.microsoft.com/office/drawing/2014/main" id="{AF56B3A7-6643-9B0B-2691-A5E94D475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9" action="ppaction://hlinksldjump"/>
            <a:extLst>
              <a:ext uri="{FF2B5EF4-FFF2-40B4-BE49-F238E27FC236}">
                <a16:creationId xmlns:a16="http://schemas.microsoft.com/office/drawing/2014/main" id="{7C4AF6AF-7AE6-2022-E356-D1A42D3C0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10" action="ppaction://hlinksldjump"/>
            <a:extLst>
              <a:ext uri="{FF2B5EF4-FFF2-40B4-BE49-F238E27FC236}">
                <a16:creationId xmlns:a16="http://schemas.microsoft.com/office/drawing/2014/main" id="{A8186CEE-E06C-F07E-8F83-CDB306660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11" action="ppaction://hlinksldjump"/>
            <a:extLst>
              <a:ext uri="{FF2B5EF4-FFF2-40B4-BE49-F238E27FC236}">
                <a16:creationId xmlns:a16="http://schemas.microsoft.com/office/drawing/2014/main" id="{CFC7AB61-8C57-C432-9C6A-504D3C0849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6" action="ppaction://hlinksldjump"/>
            <a:extLst>
              <a:ext uri="{FF2B5EF4-FFF2-40B4-BE49-F238E27FC236}">
                <a16:creationId xmlns:a16="http://schemas.microsoft.com/office/drawing/2014/main" id="{A22C190C-0046-0366-4DE0-5B6242F770EF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8" action="ppaction://hlinksldjump"/>
            <a:extLst>
              <a:ext uri="{FF2B5EF4-FFF2-40B4-BE49-F238E27FC236}">
                <a16:creationId xmlns:a16="http://schemas.microsoft.com/office/drawing/2014/main" id="{AC56A9B8-084C-4307-A609-CEFB35807E1B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9" action="ppaction://hlinksldjump"/>
            <a:extLst>
              <a:ext uri="{FF2B5EF4-FFF2-40B4-BE49-F238E27FC236}">
                <a16:creationId xmlns:a16="http://schemas.microsoft.com/office/drawing/2014/main" id="{C7E2FDB3-8598-7969-64F2-C7F7F1959047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10" action="ppaction://hlinksldjump"/>
            <a:extLst>
              <a:ext uri="{FF2B5EF4-FFF2-40B4-BE49-F238E27FC236}">
                <a16:creationId xmlns:a16="http://schemas.microsoft.com/office/drawing/2014/main" id="{A843295A-5079-2FB3-96DF-6B2AA51992FE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11" action="ppaction://hlinksldjump"/>
            <a:extLst>
              <a:ext uri="{FF2B5EF4-FFF2-40B4-BE49-F238E27FC236}">
                <a16:creationId xmlns:a16="http://schemas.microsoft.com/office/drawing/2014/main" id="{7337B6C1-2466-A0F4-9DC1-E0FB4E8A2B09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pic>
        <p:nvPicPr>
          <p:cNvPr id="3" name="h4">
            <a:hlinkClick r:id="" action="ppaction://media"/>
            <a:extLst>
              <a:ext uri="{FF2B5EF4-FFF2-40B4-BE49-F238E27FC236}">
                <a16:creationId xmlns:a16="http://schemas.microsoft.com/office/drawing/2014/main" id="{5AF24D7D-08F5-B5FC-F64B-09BEF3C27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D8AFA-5235-A5FC-F264-344A28AD6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1887333-346A-F48B-922B-9C3F72C13646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B4150926-855D-A52B-4CB9-76E4CE28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  <a:extLst>
              <a:ext uri="{FF2B5EF4-FFF2-40B4-BE49-F238E27FC236}">
                <a16:creationId xmlns:a16="http://schemas.microsoft.com/office/drawing/2014/main" id="{243F337D-3622-C1CA-F8FA-33837E622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FCB631F3-DD3E-BF39-71AC-57C57112F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7" action="ppaction://hlinksldjump"/>
            <a:extLst>
              <a:ext uri="{FF2B5EF4-FFF2-40B4-BE49-F238E27FC236}">
                <a16:creationId xmlns:a16="http://schemas.microsoft.com/office/drawing/2014/main" id="{13C50770-2922-112B-E74F-716A574CB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8" action="ppaction://hlinksldjump"/>
            <a:extLst>
              <a:ext uri="{FF2B5EF4-FFF2-40B4-BE49-F238E27FC236}">
                <a16:creationId xmlns:a16="http://schemas.microsoft.com/office/drawing/2014/main" id="{93D1C35A-D319-FE7E-F439-5C0D90795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342CEF74-931C-1011-6911-3CEB26CEF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CA6E20BE-AB3C-ED47-C0B5-FF98BBE1F469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BB653566-1B06-7DE5-1C1B-7D16E414D84E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7" action="ppaction://hlinksldjump"/>
            <a:extLst>
              <a:ext uri="{FF2B5EF4-FFF2-40B4-BE49-F238E27FC236}">
                <a16:creationId xmlns:a16="http://schemas.microsoft.com/office/drawing/2014/main" id="{A83EE2E6-2F8E-04A0-B3A6-6F07B4FCAB1A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8" action="ppaction://hlinksldjump"/>
            <a:extLst>
              <a:ext uri="{FF2B5EF4-FFF2-40B4-BE49-F238E27FC236}">
                <a16:creationId xmlns:a16="http://schemas.microsoft.com/office/drawing/2014/main" id="{8805E9F0-6D17-FB90-0124-81B07BED70EE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D25A0286-C581-47DE-9BFF-D9DD82BF8F5E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D8AFA-5235-A5FC-F264-344A28AD6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1887333-346A-F48B-922B-9C3F72C13646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4" action="ppaction://hlinksldjump"/>
            <a:extLst>
              <a:ext uri="{FF2B5EF4-FFF2-40B4-BE49-F238E27FC236}">
                <a16:creationId xmlns:a16="http://schemas.microsoft.com/office/drawing/2014/main" id="{B4150926-855D-A52B-4CB9-76E4CE28D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/>
            <a:extLst>
              <a:ext uri="{FF2B5EF4-FFF2-40B4-BE49-F238E27FC236}">
                <a16:creationId xmlns:a16="http://schemas.microsoft.com/office/drawing/2014/main" id="{243F337D-3622-C1CA-F8FA-33837E622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8" action="ppaction://hlinksldjump"/>
            <a:extLst>
              <a:ext uri="{FF2B5EF4-FFF2-40B4-BE49-F238E27FC236}">
                <a16:creationId xmlns:a16="http://schemas.microsoft.com/office/drawing/2014/main" id="{FCB631F3-DD3E-BF39-71AC-57C57112F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9" action="ppaction://hlinksldjump"/>
            <a:extLst>
              <a:ext uri="{FF2B5EF4-FFF2-40B4-BE49-F238E27FC236}">
                <a16:creationId xmlns:a16="http://schemas.microsoft.com/office/drawing/2014/main" id="{13C50770-2922-112B-E74F-716A574CB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10" action="ppaction://hlinksldjump"/>
            <a:extLst>
              <a:ext uri="{FF2B5EF4-FFF2-40B4-BE49-F238E27FC236}">
                <a16:creationId xmlns:a16="http://schemas.microsoft.com/office/drawing/2014/main" id="{93D1C35A-D319-FE7E-F439-5C0D90795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11" action="ppaction://hlinksldjump"/>
            <a:extLst>
              <a:ext uri="{FF2B5EF4-FFF2-40B4-BE49-F238E27FC236}">
                <a16:creationId xmlns:a16="http://schemas.microsoft.com/office/drawing/2014/main" id="{342CEF74-931C-1011-6911-3CEB26CEF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6" action="ppaction://hlinksldjump"/>
            <a:extLst>
              <a:ext uri="{FF2B5EF4-FFF2-40B4-BE49-F238E27FC236}">
                <a16:creationId xmlns:a16="http://schemas.microsoft.com/office/drawing/2014/main" id="{CA6E20BE-AB3C-ED47-C0B5-FF98BBE1F469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8" action="ppaction://hlinksldjump"/>
            <a:extLst>
              <a:ext uri="{FF2B5EF4-FFF2-40B4-BE49-F238E27FC236}">
                <a16:creationId xmlns:a16="http://schemas.microsoft.com/office/drawing/2014/main" id="{BB653566-1B06-7DE5-1C1B-7D16E414D84E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9" action="ppaction://hlinksldjump"/>
            <a:extLst>
              <a:ext uri="{FF2B5EF4-FFF2-40B4-BE49-F238E27FC236}">
                <a16:creationId xmlns:a16="http://schemas.microsoft.com/office/drawing/2014/main" id="{A83EE2E6-2F8E-04A0-B3A6-6F07B4FCAB1A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10" action="ppaction://hlinksldjump"/>
            <a:extLst>
              <a:ext uri="{FF2B5EF4-FFF2-40B4-BE49-F238E27FC236}">
                <a16:creationId xmlns:a16="http://schemas.microsoft.com/office/drawing/2014/main" id="{8805E9F0-6D17-FB90-0124-81B07BED70EE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11" action="ppaction://hlinksldjump"/>
            <a:extLst>
              <a:ext uri="{FF2B5EF4-FFF2-40B4-BE49-F238E27FC236}">
                <a16:creationId xmlns:a16="http://schemas.microsoft.com/office/drawing/2014/main" id="{D25A0286-C581-47DE-9BFF-D9DD82BF8F5E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pic>
        <p:nvPicPr>
          <p:cNvPr id="3" name="h5">
            <a:hlinkClick r:id="" action="ppaction://media"/>
            <a:extLst>
              <a:ext uri="{FF2B5EF4-FFF2-40B4-BE49-F238E27FC236}">
                <a16:creationId xmlns:a16="http://schemas.microsoft.com/office/drawing/2014/main" id="{6256239D-7F63-7771-C382-CFFD01B36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6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6C16-29AB-D301-AD81-6309E5F5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AAF412AE-DDAC-51C2-DE7F-63B1F8DD2810}"/>
              </a:ext>
            </a:extLst>
          </p:cNvPr>
          <p:cNvSpPr txBox="1">
            <a:spLocks/>
          </p:cNvSpPr>
          <p:nvPr/>
        </p:nvSpPr>
        <p:spPr>
          <a:xfrm>
            <a:off x="735062" y="1448508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B4890DB-7C4B-1601-B18F-50F77E4E9166}"/>
              </a:ext>
            </a:extLst>
          </p:cNvPr>
          <p:cNvGrpSpPr/>
          <p:nvPr/>
        </p:nvGrpSpPr>
        <p:grpSpPr>
          <a:xfrm>
            <a:off x="873612" y="3998404"/>
            <a:ext cx="1483597" cy="684217"/>
            <a:chOff x="873612" y="3998404"/>
            <a:chExt cx="1483597" cy="684217"/>
          </a:xfrm>
        </p:grpSpPr>
        <p:pic>
          <p:nvPicPr>
            <p:cNvPr id="15" name="Grafik 2">
              <a:hlinkClick r:id="rId2" action="ppaction://hlinksldjump"/>
              <a:extLst>
                <a:ext uri="{FF2B5EF4-FFF2-40B4-BE49-F238E27FC236}">
                  <a16:creationId xmlns:a16="http://schemas.microsoft.com/office/drawing/2014/main" id="{A1718B4E-89A5-7099-EA7F-4D7E10BE91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873612" y="3998404"/>
              <a:ext cx="715911" cy="6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hlinkClick r:id="rId2" action="ppaction://hlinksldjump"/>
              <a:extLst>
                <a:ext uri="{FF2B5EF4-FFF2-40B4-BE49-F238E27FC236}">
                  <a16:creationId xmlns:a16="http://schemas.microsoft.com/office/drawing/2014/main" id="{8848CCF5-437F-65C7-5501-077C41D29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1641297" y="3998404"/>
              <a:ext cx="715912" cy="68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hlinkClick r:id="rId4" action="ppaction://hlinksldjump"/>
            <a:extLst>
              <a:ext uri="{FF2B5EF4-FFF2-40B4-BE49-F238E27FC236}">
                <a16:creationId xmlns:a16="http://schemas.microsoft.com/office/drawing/2014/main" id="{D569553F-BD53-BE16-C959-A92B16B45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106" y="5688914"/>
            <a:ext cx="1371600" cy="1346200"/>
          </a:xfrm>
          <a:prstGeom prst="rect">
            <a:avLst/>
          </a:prstGeom>
        </p:spPr>
      </p:pic>
      <p:sp>
        <p:nvSpPr>
          <p:cNvPr id="12" name="Inhaltsplatzhalter 3">
            <a:hlinkClick r:id="rId6" action="ppaction://hlinksldjump"/>
            <a:extLst>
              <a:ext uri="{FF2B5EF4-FFF2-40B4-BE49-F238E27FC236}">
                <a16:creationId xmlns:a16="http://schemas.microsoft.com/office/drawing/2014/main" id="{52D2A5B7-C08C-3274-8E78-6B946B4DCA3B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2735563"/>
            <a:ext cx="7680132" cy="11437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Legt 100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latin typeface="Grundschrift" panose="03010100010101010101" pitchFamily="66" charset="0"/>
              </a:rPr>
              <a:t>Wie kann man schnell erkennen, dass es genau 100 sind? </a:t>
            </a:r>
          </a:p>
        </p:txBody>
      </p:sp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95095368-8055-6C23-4189-13BC4640FE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137" b="84082" l="9961" r="89844">
                        <a14:foregroundMark x1="18407" y1="44772" x2="17871" y2="47266"/>
                        <a14:foregroundMark x1="19580" y1="39318" x2="19172" y2="41216"/>
                        <a14:foregroundMark x1="21777" y1="29102" x2="19917" y2="37749"/>
                        <a14:foregroundMark x1="40723" y1="16211" x2="49805" y2="15039"/>
                        <a14:foregroundMark x1="49805" y1="15039" x2="59277" y2="15234"/>
                        <a14:foregroundMark x1="59277" y1="15234" x2="69727" y2="21191"/>
                        <a14:foregroundMark x1="49609" y1="38672" x2="45313" y2="43945"/>
                        <a14:foregroundMark x1="34082" y1="55273" x2="41992" y2="55566"/>
                        <a14:foregroundMark x1="37012" y1="64160" x2="43359" y2="64453"/>
                        <a14:foregroundMark x1="60840" y1="65820" x2="66504" y2="65820"/>
                        <a14:foregroundMark x1="44629" y1="83984" x2="53418" y2="84082"/>
                        <a14:foregroundMark x1="53418" y1="84082" x2="55859" y2="83984"/>
                        <a14:backgroundMark x1="18555" y1="44336" x2="19141" y2="41309"/>
                        <a14:backgroundMark x1="19141" y1="40723" x2="21484" y2="36719"/>
                        <a14:backgroundMark x1="18164" y1="47656" x2="18164" y2="45020"/>
                        <a14:backgroundMark x1="18164" y1="47266" x2="21191" y2="36719"/>
                        <a14:backgroundMark x1="19141" y1="46973" x2="20215" y2="38184"/>
                        <a14:backgroundMark x1="20215" y1="38184" x2="21191" y2="36719"/>
                        <a14:backgroundMark x1="19141" y1="39648" x2="21484" y2="35352"/>
                        <a14:backgroundMark x1="19141" y1="40332" x2="21777" y2="34766"/>
                        <a14:backgroundMark x1="18848" y1="48242" x2="20801" y2="35742"/>
                      </a14:backgroundRemoval>
                    </a14:imgEffect>
                  </a14:imgLayer>
                </a14:imgProps>
              </a:ext>
            </a:extLst>
          </a:blip>
          <a:srcRect t="11244" b="11706"/>
          <a:stretch/>
        </p:blipFill>
        <p:spPr bwMode="auto">
          <a:xfrm>
            <a:off x="1555247" y="2645981"/>
            <a:ext cx="888012" cy="68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>
            <a:hlinkClick r:id="rId6" action="ppaction://hlinksldjump"/>
            <a:extLst>
              <a:ext uri="{FF2B5EF4-FFF2-40B4-BE49-F238E27FC236}">
                <a16:creationId xmlns:a16="http://schemas.microsoft.com/office/drawing/2014/main" id="{5F379DE0-F058-567B-E3B8-5CAED02D17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50" y="2759488"/>
            <a:ext cx="558800" cy="457200"/>
          </a:xfrm>
          <a:prstGeom prst="rect">
            <a:avLst/>
          </a:prstGeom>
        </p:spPr>
      </p:pic>
      <p:pic>
        <p:nvPicPr>
          <p:cNvPr id="5" name="Grafik 4">
            <a:hlinkClick r:id="rId2" action="ppaction://hlinksldjump"/>
            <a:extLst>
              <a:ext uri="{FF2B5EF4-FFF2-40B4-BE49-F238E27FC236}">
                <a16:creationId xmlns:a16="http://schemas.microsoft.com/office/drawing/2014/main" id="{DBE52A5A-EA2C-4BB6-3CFE-9738E51452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50" y="4111912"/>
            <a:ext cx="558800" cy="457200"/>
          </a:xfrm>
          <a:prstGeom prst="rect">
            <a:avLst/>
          </a:prstGeom>
        </p:spPr>
      </p:pic>
      <p:sp>
        <p:nvSpPr>
          <p:cNvPr id="2" name="Inhaltsplatzhalter 3">
            <a:hlinkClick r:id="rId2" action="ppaction://hlinksldjump"/>
            <a:extLst>
              <a:ext uri="{FF2B5EF4-FFF2-40B4-BE49-F238E27FC236}">
                <a16:creationId xmlns:a16="http://schemas.microsoft.com/office/drawing/2014/main" id="{17875D13-734E-C5AC-3851-4C5E6C0C75A5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4067460"/>
            <a:ext cx="7680132" cy="50165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Fotografiert und erklärt.</a:t>
            </a:r>
          </a:p>
        </p:txBody>
      </p:sp>
    </p:spTree>
    <p:extLst>
      <p:ext uri="{BB962C8B-B14F-4D97-AF65-F5344CB8AC3E}">
        <p14:creationId xmlns:p14="http://schemas.microsoft.com/office/powerpoint/2010/main" val="28543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A8DC-B5F1-F15B-B571-D257B1E46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39E3D2FE-C260-4933-9B63-28FB3E1F7B68}"/>
              </a:ext>
            </a:extLst>
          </p:cNvPr>
          <p:cNvSpPr txBox="1">
            <a:spLocks/>
          </p:cNvSpPr>
          <p:nvPr/>
        </p:nvSpPr>
        <p:spPr>
          <a:xfrm>
            <a:off x="735062" y="1448508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B6CD233C-CC46-111A-6AE6-9251DDBE6059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2735563"/>
            <a:ext cx="7680132" cy="11437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Legt 100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Wie kann man schnell erkennen, dass es genau 100 sind?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C5D705A-5F64-6C19-C91F-C82E500B2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327A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37" b="84082" l="9961" r="89844">
                        <a14:foregroundMark x1="18407" y1="44772" x2="17871" y2="47266"/>
                        <a14:foregroundMark x1="19580" y1="39318" x2="19172" y2="41216"/>
                        <a14:foregroundMark x1="21777" y1="29102" x2="19917" y2="37749"/>
                        <a14:foregroundMark x1="40723" y1="16211" x2="49805" y2="15039"/>
                        <a14:foregroundMark x1="49805" y1="15039" x2="59277" y2="15234"/>
                        <a14:foregroundMark x1="59277" y1="15234" x2="69727" y2="21191"/>
                        <a14:foregroundMark x1="49609" y1="38672" x2="45313" y2="43945"/>
                        <a14:foregroundMark x1="34082" y1="55273" x2="41992" y2="55566"/>
                        <a14:foregroundMark x1="37012" y1="64160" x2="43359" y2="64453"/>
                        <a14:foregroundMark x1="60840" y1="65820" x2="66504" y2="65820"/>
                        <a14:foregroundMark x1="44629" y1="83984" x2="53418" y2="84082"/>
                        <a14:foregroundMark x1="53418" y1="84082" x2="55859" y2="83984"/>
                        <a14:backgroundMark x1="18555" y1="44336" x2="19141" y2="41309"/>
                        <a14:backgroundMark x1="19141" y1="40723" x2="21484" y2="36719"/>
                        <a14:backgroundMark x1="18164" y1="47656" x2="18164" y2="45020"/>
                        <a14:backgroundMark x1="18164" y1="47266" x2="21191" y2="36719"/>
                        <a14:backgroundMark x1="19141" y1="46973" x2="20215" y2="38184"/>
                        <a14:backgroundMark x1="20215" y1="38184" x2="21191" y2="36719"/>
                        <a14:backgroundMark x1="19141" y1="39648" x2="21484" y2="35352"/>
                        <a14:backgroundMark x1="19141" y1="40332" x2="21777" y2="34766"/>
                        <a14:backgroundMark x1="18848" y1="48242" x2="20801" y2="35742"/>
                      </a14:backgroundRemoval>
                    </a14:imgEffect>
                  </a14:imgLayer>
                </a14:imgProps>
              </a:ext>
            </a:extLst>
          </a:blip>
          <a:srcRect t="11244" b="11706"/>
          <a:stretch/>
        </p:blipFill>
        <p:spPr bwMode="auto">
          <a:xfrm>
            <a:off x="1555247" y="2645981"/>
            <a:ext cx="888012" cy="68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61C8592-CD10-0A93-C6D1-D0C1D81F9F40}"/>
              </a:ext>
            </a:extLst>
          </p:cNvPr>
          <p:cNvGrpSpPr/>
          <p:nvPr/>
        </p:nvGrpSpPr>
        <p:grpSpPr>
          <a:xfrm>
            <a:off x="873612" y="3998404"/>
            <a:ext cx="1483597" cy="684217"/>
            <a:chOff x="873612" y="3998404"/>
            <a:chExt cx="1483597" cy="684217"/>
          </a:xfrm>
        </p:grpSpPr>
        <p:pic>
          <p:nvPicPr>
            <p:cNvPr id="15" name="Grafik 2">
              <a:extLst>
                <a:ext uri="{FF2B5EF4-FFF2-40B4-BE49-F238E27FC236}">
                  <a16:creationId xmlns:a16="http://schemas.microsoft.com/office/drawing/2014/main" id="{A163ADBB-8853-D12D-D3A5-28B12C3DB0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873612" y="3998404"/>
              <a:ext cx="715911" cy="6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extLst>
                <a:ext uri="{FF2B5EF4-FFF2-40B4-BE49-F238E27FC236}">
                  <a16:creationId xmlns:a16="http://schemas.microsoft.com/office/drawing/2014/main" id="{6092E5D2-471F-5EBC-4673-28267BA4C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1641297" y="3998404"/>
              <a:ext cx="715912" cy="68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hlinkClick r:id="rId5" action="ppaction://hlinksldjump"/>
            <a:extLst>
              <a:ext uri="{FF2B5EF4-FFF2-40B4-BE49-F238E27FC236}">
                <a16:creationId xmlns:a16="http://schemas.microsoft.com/office/drawing/2014/main" id="{3D5E08C0-67F4-8BB6-29AA-04071F11F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106" y="5688914"/>
            <a:ext cx="1371600" cy="1346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1AE061-8094-B9D1-7AC0-F3A5B0BD2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50" y="2759488"/>
            <a:ext cx="558800" cy="457200"/>
          </a:xfrm>
          <a:prstGeom prst="rect">
            <a:avLst/>
          </a:prstGeom>
        </p:spPr>
      </p:pic>
      <p:pic>
        <p:nvPicPr>
          <p:cNvPr id="5" name="Grafik 4">
            <a:hlinkClick r:id="rId8" action="ppaction://hlinksldjump"/>
            <a:extLst>
              <a:ext uri="{FF2B5EF4-FFF2-40B4-BE49-F238E27FC236}">
                <a16:creationId xmlns:a16="http://schemas.microsoft.com/office/drawing/2014/main" id="{C9357364-754F-B954-4067-23EC7B661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50" y="4111912"/>
            <a:ext cx="558800" cy="457200"/>
          </a:xfrm>
          <a:prstGeom prst="rect">
            <a:avLst/>
          </a:prstGeom>
        </p:spPr>
      </p:pic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0CBAEBCE-F82C-DAA5-D064-34472BEE5348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4067460"/>
            <a:ext cx="7680132" cy="50165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Fotografiert und erklärt.</a:t>
            </a:r>
          </a:p>
        </p:txBody>
      </p:sp>
    </p:spTree>
    <p:extLst>
      <p:ext uri="{BB962C8B-B14F-4D97-AF65-F5344CB8AC3E}">
        <p14:creationId xmlns:p14="http://schemas.microsoft.com/office/powerpoint/2010/main" val="85970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A8DC-B5F1-F15B-B571-D257B1E46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39E3D2FE-C260-4933-9B63-28FB3E1F7B68}"/>
              </a:ext>
            </a:extLst>
          </p:cNvPr>
          <p:cNvSpPr txBox="1">
            <a:spLocks/>
          </p:cNvSpPr>
          <p:nvPr/>
        </p:nvSpPr>
        <p:spPr>
          <a:xfrm>
            <a:off x="735062" y="1448508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sp>
        <p:nvSpPr>
          <p:cNvPr id="12" name="Inhaltsplatzhalter 3">
            <a:hlinkClick r:id="rId4" action="ppaction://hlinksldjump"/>
            <a:extLst>
              <a:ext uri="{FF2B5EF4-FFF2-40B4-BE49-F238E27FC236}">
                <a16:creationId xmlns:a16="http://schemas.microsoft.com/office/drawing/2014/main" id="{B6CD233C-CC46-111A-6AE6-9251DDBE6059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2735563"/>
            <a:ext cx="7680132" cy="11437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Legt 100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Wie kann man schnell erkennen, dass es genau 100 sind? </a:t>
            </a:r>
          </a:p>
        </p:txBody>
      </p:sp>
      <p:pic>
        <p:nvPicPr>
          <p:cNvPr id="14" name="Grafik 13">
            <a:hlinkClick r:id="rId4" action="ppaction://hlinksldjump"/>
            <a:extLst>
              <a:ext uri="{FF2B5EF4-FFF2-40B4-BE49-F238E27FC236}">
                <a16:creationId xmlns:a16="http://schemas.microsoft.com/office/drawing/2014/main" id="{FC5D705A-5F64-6C19-C91F-C82E500B22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327A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137" b="84082" l="9961" r="89844">
                        <a14:foregroundMark x1="18407" y1="44772" x2="17871" y2="47266"/>
                        <a14:foregroundMark x1="19580" y1="39318" x2="19172" y2="41216"/>
                        <a14:foregroundMark x1="21777" y1="29102" x2="19917" y2="37749"/>
                        <a14:foregroundMark x1="40723" y1="16211" x2="49805" y2="15039"/>
                        <a14:foregroundMark x1="49805" y1="15039" x2="59277" y2="15234"/>
                        <a14:foregroundMark x1="59277" y1="15234" x2="69727" y2="21191"/>
                        <a14:foregroundMark x1="49609" y1="38672" x2="45313" y2="43945"/>
                        <a14:foregroundMark x1="34082" y1="55273" x2="41992" y2="55566"/>
                        <a14:foregroundMark x1="37012" y1="64160" x2="43359" y2="64453"/>
                        <a14:foregroundMark x1="60840" y1="65820" x2="66504" y2="65820"/>
                        <a14:foregroundMark x1="44629" y1="83984" x2="53418" y2="84082"/>
                        <a14:foregroundMark x1="53418" y1="84082" x2="55859" y2="83984"/>
                        <a14:backgroundMark x1="18555" y1="44336" x2="19141" y2="41309"/>
                        <a14:backgroundMark x1="19141" y1="40723" x2="21484" y2="36719"/>
                        <a14:backgroundMark x1="18164" y1="47656" x2="18164" y2="45020"/>
                        <a14:backgroundMark x1="18164" y1="47266" x2="21191" y2="36719"/>
                        <a14:backgroundMark x1="19141" y1="46973" x2="20215" y2="38184"/>
                        <a14:backgroundMark x1="20215" y1="38184" x2="21191" y2="36719"/>
                        <a14:backgroundMark x1="19141" y1="39648" x2="21484" y2="35352"/>
                        <a14:backgroundMark x1="19141" y1="40332" x2="21777" y2="34766"/>
                        <a14:backgroundMark x1="18848" y1="48242" x2="20801" y2="35742"/>
                      </a14:backgroundRemoval>
                    </a14:imgEffect>
                  </a14:imgLayer>
                </a14:imgProps>
              </a:ext>
            </a:extLst>
          </a:blip>
          <a:srcRect t="11244" b="11706"/>
          <a:stretch/>
        </p:blipFill>
        <p:spPr bwMode="auto">
          <a:xfrm>
            <a:off x="1555247" y="2645981"/>
            <a:ext cx="888012" cy="68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61C8592-CD10-0A93-C6D1-D0C1D81F9F40}"/>
              </a:ext>
            </a:extLst>
          </p:cNvPr>
          <p:cNvGrpSpPr/>
          <p:nvPr/>
        </p:nvGrpSpPr>
        <p:grpSpPr>
          <a:xfrm>
            <a:off x="873612" y="3998404"/>
            <a:ext cx="1483597" cy="684217"/>
            <a:chOff x="873612" y="3998404"/>
            <a:chExt cx="1483597" cy="684217"/>
          </a:xfrm>
        </p:grpSpPr>
        <p:pic>
          <p:nvPicPr>
            <p:cNvPr id="15" name="Grafik 2">
              <a:extLst>
                <a:ext uri="{FF2B5EF4-FFF2-40B4-BE49-F238E27FC236}">
                  <a16:creationId xmlns:a16="http://schemas.microsoft.com/office/drawing/2014/main" id="{A163ADBB-8853-D12D-D3A5-28B12C3DB0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873612" y="3998404"/>
              <a:ext cx="715911" cy="6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extLst>
                <a:ext uri="{FF2B5EF4-FFF2-40B4-BE49-F238E27FC236}">
                  <a16:creationId xmlns:a16="http://schemas.microsoft.com/office/drawing/2014/main" id="{6092E5D2-471F-5EBC-4673-28267BA4C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1641297" y="3998404"/>
              <a:ext cx="715912" cy="68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hlinkClick r:id="rId8" action="ppaction://hlinksldjump"/>
            <a:extLst>
              <a:ext uri="{FF2B5EF4-FFF2-40B4-BE49-F238E27FC236}">
                <a16:creationId xmlns:a16="http://schemas.microsoft.com/office/drawing/2014/main" id="{3D5E08C0-67F4-8BB6-29AA-04071F11F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3106" y="5688914"/>
            <a:ext cx="1371600" cy="1346200"/>
          </a:xfrm>
          <a:prstGeom prst="rect">
            <a:avLst/>
          </a:prstGeom>
        </p:spPr>
      </p:pic>
      <p:pic>
        <p:nvPicPr>
          <p:cNvPr id="4" name="Grafik 3">
            <a:hlinkClick r:id="rId4" action="ppaction://hlinksldjump"/>
            <a:extLst>
              <a:ext uri="{FF2B5EF4-FFF2-40B4-BE49-F238E27FC236}">
                <a16:creationId xmlns:a16="http://schemas.microsoft.com/office/drawing/2014/main" id="{351AE061-8094-B9D1-7AC0-F3A5B0BD23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850" y="2759488"/>
            <a:ext cx="558800" cy="457200"/>
          </a:xfrm>
          <a:prstGeom prst="rect">
            <a:avLst/>
          </a:prstGeom>
        </p:spPr>
      </p:pic>
      <p:pic>
        <p:nvPicPr>
          <p:cNvPr id="5" name="Grafik 4">
            <a:hlinkClick r:id="rId11" action="ppaction://hlinksldjump"/>
            <a:extLst>
              <a:ext uri="{FF2B5EF4-FFF2-40B4-BE49-F238E27FC236}">
                <a16:creationId xmlns:a16="http://schemas.microsoft.com/office/drawing/2014/main" id="{C9357364-754F-B954-4067-23EC7B6618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850" y="4111912"/>
            <a:ext cx="558800" cy="457200"/>
          </a:xfrm>
          <a:prstGeom prst="rect">
            <a:avLst/>
          </a:prstGeom>
        </p:spPr>
      </p:pic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0CBAEBCE-F82C-DAA5-D064-34472BEE5348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4067460"/>
            <a:ext cx="7680132" cy="50165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Fotografiert und erklärt.</a:t>
            </a:r>
          </a:p>
        </p:txBody>
      </p:sp>
      <p:sp>
        <p:nvSpPr>
          <p:cNvPr id="3" name="Rechteck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17572E-1992-9332-F9FB-931D9D2B5D38}"/>
              </a:ext>
            </a:extLst>
          </p:cNvPr>
          <p:cNvSpPr/>
          <p:nvPr/>
        </p:nvSpPr>
        <p:spPr>
          <a:xfrm>
            <a:off x="10234116" y="-2"/>
            <a:ext cx="2591081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33A49E4D-75AB-4BAD-853C-5462D257D7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99E8B-4D6D-151F-0B05-FEF01E059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381EEF0-29B1-0068-A10B-C1E21F33CEFC}"/>
              </a:ext>
            </a:extLst>
          </p:cNvPr>
          <p:cNvSpPr txBox="1">
            <a:spLocks/>
          </p:cNvSpPr>
          <p:nvPr/>
        </p:nvSpPr>
        <p:spPr>
          <a:xfrm>
            <a:off x="735062" y="1448508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9B26EE69-38E2-2EE9-2129-02B1DB0A85BA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2735563"/>
            <a:ext cx="7680132" cy="11437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Legt 100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latin typeface="Grundschrift" panose="03010100010101010101" pitchFamily="66" charset="0"/>
              </a:rPr>
              <a:t>Wie kann man schnell erkennen, dass es genau 100 sind?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978E94C-45F3-2097-C508-5C840918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37" b="84082" l="9961" r="89844">
                        <a14:foregroundMark x1="18407" y1="44772" x2="17871" y2="47266"/>
                        <a14:foregroundMark x1="19580" y1="39318" x2="19172" y2="41216"/>
                        <a14:foregroundMark x1="21777" y1="29102" x2="19917" y2="37749"/>
                        <a14:foregroundMark x1="40723" y1="16211" x2="49805" y2="15039"/>
                        <a14:foregroundMark x1="49805" y1="15039" x2="59277" y2="15234"/>
                        <a14:foregroundMark x1="59277" y1="15234" x2="69727" y2="21191"/>
                        <a14:foregroundMark x1="49609" y1="38672" x2="45313" y2="43945"/>
                        <a14:foregroundMark x1="34082" y1="55273" x2="41992" y2="55566"/>
                        <a14:foregroundMark x1="37012" y1="64160" x2="43359" y2="64453"/>
                        <a14:foregroundMark x1="60840" y1="65820" x2="66504" y2="65820"/>
                        <a14:foregroundMark x1="44629" y1="83984" x2="53418" y2="84082"/>
                        <a14:foregroundMark x1="53418" y1="84082" x2="55859" y2="83984"/>
                        <a14:backgroundMark x1="18555" y1="44336" x2="19141" y2="41309"/>
                        <a14:backgroundMark x1="19141" y1="40723" x2="21484" y2="36719"/>
                        <a14:backgroundMark x1="18164" y1="47656" x2="18164" y2="45020"/>
                        <a14:backgroundMark x1="18164" y1="47266" x2="21191" y2="36719"/>
                        <a14:backgroundMark x1="19141" y1="46973" x2="20215" y2="38184"/>
                        <a14:backgroundMark x1="20215" y1="38184" x2="21191" y2="36719"/>
                        <a14:backgroundMark x1="19141" y1="39648" x2="21484" y2="35352"/>
                        <a14:backgroundMark x1="19141" y1="40332" x2="21777" y2="34766"/>
                        <a14:backgroundMark x1="18848" y1="48242" x2="20801" y2="35742"/>
                      </a14:backgroundRemoval>
                    </a14:imgEffect>
                  </a14:imgLayer>
                </a14:imgProps>
              </a:ext>
            </a:extLst>
          </a:blip>
          <a:srcRect t="11244" b="11706"/>
          <a:stretch/>
        </p:blipFill>
        <p:spPr bwMode="auto">
          <a:xfrm>
            <a:off x="1555247" y="2645981"/>
            <a:ext cx="888012" cy="68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501B71B-5D0F-6699-8640-9364BA17E138}"/>
              </a:ext>
            </a:extLst>
          </p:cNvPr>
          <p:cNvGrpSpPr/>
          <p:nvPr/>
        </p:nvGrpSpPr>
        <p:grpSpPr>
          <a:xfrm>
            <a:off x="873612" y="3998404"/>
            <a:ext cx="1483597" cy="684217"/>
            <a:chOff x="873612" y="3998404"/>
            <a:chExt cx="1483597" cy="684217"/>
          </a:xfrm>
        </p:grpSpPr>
        <p:pic>
          <p:nvPicPr>
            <p:cNvPr id="15" name="Grafik 2">
              <a:extLst>
                <a:ext uri="{FF2B5EF4-FFF2-40B4-BE49-F238E27FC236}">
                  <a16:creationId xmlns:a16="http://schemas.microsoft.com/office/drawing/2014/main" id="{E229B47E-E0B7-C3E0-0C28-45AACA5F1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873612" y="3998404"/>
              <a:ext cx="715911" cy="6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extLst>
                <a:ext uri="{FF2B5EF4-FFF2-40B4-BE49-F238E27FC236}">
                  <a16:creationId xmlns:a16="http://schemas.microsoft.com/office/drawing/2014/main" id="{83E286DF-BCDB-4E28-C176-5639460CA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1641297" y="3998404"/>
              <a:ext cx="715912" cy="68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hlinkClick r:id="rId5" action="ppaction://hlinksldjump"/>
            <a:extLst>
              <a:ext uri="{FF2B5EF4-FFF2-40B4-BE49-F238E27FC236}">
                <a16:creationId xmlns:a16="http://schemas.microsoft.com/office/drawing/2014/main" id="{B7B82E4B-D484-02C3-3065-80146DEA6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106" y="5688914"/>
            <a:ext cx="1371600" cy="1346200"/>
          </a:xfrm>
          <a:prstGeom prst="rect">
            <a:avLst/>
          </a:prstGeom>
        </p:spPr>
      </p:pic>
      <p:pic>
        <p:nvPicPr>
          <p:cNvPr id="4" name="Grafik 3">
            <a:hlinkClick r:id="rId7"/>
            <a:extLst>
              <a:ext uri="{FF2B5EF4-FFF2-40B4-BE49-F238E27FC236}">
                <a16:creationId xmlns:a16="http://schemas.microsoft.com/office/drawing/2014/main" id="{27C1E1B6-3EB2-0C89-AE19-A0A32A98C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50" y="2759488"/>
            <a:ext cx="558800" cy="457200"/>
          </a:xfrm>
          <a:prstGeom prst="rect">
            <a:avLst/>
          </a:prstGeom>
        </p:spPr>
      </p:pic>
      <p:pic>
        <p:nvPicPr>
          <p:cNvPr id="5" name="Grafik 4">
            <a:hlinkClick r:id="rId9"/>
            <a:extLst>
              <a:ext uri="{FF2B5EF4-FFF2-40B4-BE49-F238E27FC236}">
                <a16:creationId xmlns:a16="http://schemas.microsoft.com/office/drawing/2014/main" id="{426CBB46-B04C-8EC1-9FDE-858E06902F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50" y="4111912"/>
            <a:ext cx="558800" cy="457200"/>
          </a:xfrm>
          <a:prstGeom prst="rect">
            <a:avLst/>
          </a:prstGeom>
        </p:spPr>
      </p:pic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069E8643-2206-CCC0-DBB9-452C1BC44E69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4067460"/>
            <a:ext cx="7680132" cy="50165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Fotografiert und erklärt.</a:t>
            </a:r>
          </a:p>
        </p:txBody>
      </p:sp>
    </p:spTree>
    <p:extLst>
      <p:ext uri="{BB962C8B-B14F-4D97-AF65-F5344CB8AC3E}">
        <p14:creationId xmlns:p14="http://schemas.microsoft.com/office/powerpoint/2010/main" val="42240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99E8B-4D6D-151F-0B05-FEF01E059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381EEF0-29B1-0068-A10B-C1E21F33CEFC}"/>
              </a:ext>
            </a:extLst>
          </p:cNvPr>
          <p:cNvSpPr txBox="1">
            <a:spLocks/>
          </p:cNvSpPr>
          <p:nvPr/>
        </p:nvSpPr>
        <p:spPr>
          <a:xfrm>
            <a:off x="735062" y="1448508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sp>
        <p:nvSpPr>
          <p:cNvPr id="12" name="Inhaltsplatzhalter 3">
            <a:hlinkClick r:id="rId4" action="ppaction://hlinksldjump"/>
            <a:extLst>
              <a:ext uri="{FF2B5EF4-FFF2-40B4-BE49-F238E27FC236}">
                <a16:creationId xmlns:a16="http://schemas.microsoft.com/office/drawing/2014/main" id="{9B26EE69-38E2-2EE9-2129-02B1DB0A85BA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2735563"/>
            <a:ext cx="7680132" cy="11437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Legt 100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latin typeface="Grundschrift" panose="03010100010101010101" pitchFamily="66" charset="0"/>
              </a:rPr>
              <a:t>Wie kann man schnell erkennen, dass es genau 100 sind? </a:t>
            </a:r>
          </a:p>
        </p:txBody>
      </p:sp>
      <p:pic>
        <p:nvPicPr>
          <p:cNvPr id="14" name="Grafik 13">
            <a:hlinkClick r:id="rId4" action="ppaction://hlinksldjump"/>
            <a:extLst>
              <a:ext uri="{FF2B5EF4-FFF2-40B4-BE49-F238E27FC236}">
                <a16:creationId xmlns:a16="http://schemas.microsoft.com/office/drawing/2014/main" id="{D978E94C-45F3-2097-C508-5C840918CD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137" b="84082" l="9961" r="89844">
                        <a14:foregroundMark x1="18407" y1="44772" x2="17871" y2="47266"/>
                        <a14:foregroundMark x1="19580" y1="39318" x2="19172" y2="41216"/>
                        <a14:foregroundMark x1="21777" y1="29102" x2="19917" y2="37749"/>
                        <a14:foregroundMark x1="40723" y1="16211" x2="49805" y2="15039"/>
                        <a14:foregroundMark x1="49805" y1="15039" x2="59277" y2="15234"/>
                        <a14:foregroundMark x1="59277" y1="15234" x2="69727" y2="21191"/>
                        <a14:foregroundMark x1="49609" y1="38672" x2="45313" y2="43945"/>
                        <a14:foregroundMark x1="34082" y1="55273" x2="41992" y2="55566"/>
                        <a14:foregroundMark x1="37012" y1="64160" x2="43359" y2="64453"/>
                        <a14:foregroundMark x1="60840" y1="65820" x2="66504" y2="65820"/>
                        <a14:foregroundMark x1="44629" y1="83984" x2="53418" y2="84082"/>
                        <a14:foregroundMark x1="53418" y1="84082" x2="55859" y2="83984"/>
                        <a14:backgroundMark x1="18555" y1="44336" x2="19141" y2="41309"/>
                        <a14:backgroundMark x1="19141" y1="40723" x2="21484" y2="36719"/>
                        <a14:backgroundMark x1="18164" y1="47656" x2="18164" y2="45020"/>
                        <a14:backgroundMark x1="18164" y1="47266" x2="21191" y2="36719"/>
                        <a14:backgroundMark x1="19141" y1="46973" x2="20215" y2="38184"/>
                        <a14:backgroundMark x1="20215" y1="38184" x2="21191" y2="36719"/>
                        <a14:backgroundMark x1="19141" y1="39648" x2="21484" y2="35352"/>
                        <a14:backgroundMark x1="19141" y1="40332" x2="21777" y2="34766"/>
                        <a14:backgroundMark x1="18848" y1="48242" x2="20801" y2="35742"/>
                      </a14:backgroundRemoval>
                    </a14:imgEffect>
                  </a14:imgLayer>
                </a14:imgProps>
              </a:ext>
            </a:extLst>
          </a:blip>
          <a:srcRect t="11244" b="11706"/>
          <a:stretch/>
        </p:blipFill>
        <p:spPr bwMode="auto">
          <a:xfrm>
            <a:off x="1555247" y="2645981"/>
            <a:ext cx="888012" cy="68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501B71B-5D0F-6699-8640-9364BA17E138}"/>
              </a:ext>
            </a:extLst>
          </p:cNvPr>
          <p:cNvGrpSpPr/>
          <p:nvPr/>
        </p:nvGrpSpPr>
        <p:grpSpPr>
          <a:xfrm>
            <a:off x="873612" y="3998404"/>
            <a:ext cx="1483597" cy="684217"/>
            <a:chOff x="873612" y="3998404"/>
            <a:chExt cx="1483597" cy="684217"/>
          </a:xfrm>
        </p:grpSpPr>
        <p:pic>
          <p:nvPicPr>
            <p:cNvPr id="15" name="Grafik 2">
              <a:hlinkClick r:id="rId7" action="ppaction://hlinksldjump"/>
              <a:extLst>
                <a:ext uri="{FF2B5EF4-FFF2-40B4-BE49-F238E27FC236}">
                  <a16:creationId xmlns:a16="http://schemas.microsoft.com/office/drawing/2014/main" id="{E229B47E-E0B7-C3E0-0C28-45AACA5F1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873612" y="3998404"/>
              <a:ext cx="715911" cy="6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hlinkClick r:id="rId7" action="ppaction://hlinksldjump"/>
              <a:extLst>
                <a:ext uri="{FF2B5EF4-FFF2-40B4-BE49-F238E27FC236}">
                  <a16:creationId xmlns:a16="http://schemas.microsoft.com/office/drawing/2014/main" id="{83E286DF-BCDB-4E28-C176-5639460CA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1641297" y="3998404"/>
              <a:ext cx="715912" cy="68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hlinkClick r:id="rId9" action="ppaction://hlinksldjump"/>
            <a:extLst>
              <a:ext uri="{FF2B5EF4-FFF2-40B4-BE49-F238E27FC236}">
                <a16:creationId xmlns:a16="http://schemas.microsoft.com/office/drawing/2014/main" id="{B7B82E4B-D484-02C3-3065-80146DEA68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3106" y="5688914"/>
            <a:ext cx="1371600" cy="1346200"/>
          </a:xfrm>
          <a:prstGeom prst="rect">
            <a:avLst/>
          </a:prstGeom>
        </p:spPr>
      </p:pic>
      <p:pic>
        <p:nvPicPr>
          <p:cNvPr id="4" name="Grafik 3">
            <a:hlinkClick r:id="rId4" action="ppaction://hlinksldjump"/>
            <a:extLst>
              <a:ext uri="{FF2B5EF4-FFF2-40B4-BE49-F238E27FC236}">
                <a16:creationId xmlns:a16="http://schemas.microsoft.com/office/drawing/2014/main" id="{27C1E1B6-3EB2-0C89-AE19-A0A32A98C8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850" y="2759488"/>
            <a:ext cx="558800" cy="457200"/>
          </a:xfrm>
          <a:prstGeom prst="rect">
            <a:avLst/>
          </a:prstGeom>
        </p:spPr>
      </p:pic>
      <p:pic>
        <p:nvPicPr>
          <p:cNvPr id="5" name="Grafik 4">
            <a:hlinkClick r:id="rId7" action="ppaction://hlinksldjump"/>
            <a:extLst>
              <a:ext uri="{FF2B5EF4-FFF2-40B4-BE49-F238E27FC236}">
                <a16:creationId xmlns:a16="http://schemas.microsoft.com/office/drawing/2014/main" id="{426CBB46-B04C-8EC1-9FDE-858E06902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850" y="4111912"/>
            <a:ext cx="558800" cy="457200"/>
          </a:xfrm>
          <a:prstGeom prst="rect">
            <a:avLst/>
          </a:prstGeom>
        </p:spPr>
      </p:pic>
      <p:sp>
        <p:nvSpPr>
          <p:cNvPr id="2" name="Inhaltsplatzhalter 3">
            <a:hlinkClick r:id="rId7" action="ppaction://hlinksldjump"/>
            <a:extLst>
              <a:ext uri="{FF2B5EF4-FFF2-40B4-BE49-F238E27FC236}">
                <a16:creationId xmlns:a16="http://schemas.microsoft.com/office/drawing/2014/main" id="{069E8643-2206-CCC0-DBB9-452C1BC44E69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4067460"/>
            <a:ext cx="7680132" cy="50165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Fotografiert und erklärt.</a:t>
            </a:r>
          </a:p>
        </p:txBody>
      </p:sp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6DBD7E5-5155-2531-CE3E-27F05071B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75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CB04C-33E7-CFDF-CB46-FC458050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D784DE25-0FD4-97C5-6D28-2735E2D30E45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F06F4C35-4BF4-7F79-90FB-36CB63E84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  <a:extLst>
              <a:ext uri="{FF2B5EF4-FFF2-40B4-BE49-F238E27FC236}">
                <a16:creationId xmlns:a16="http://schemas.microsoft.com/office/drawing/2014/main" id="{EDDB1B72-FAAF-B280-405B-156B51C7C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C882AF86-DC4F-067C-D4D8-2F965B7DF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7" action="ppaction://hlinksldjump"/>
            <a:extLst>
              <a:ext uri="{FF2B5EF4-FFF2-40B4-BE49-F238E27FC236}">
                <a16:creationId xmlns:a16="http://schemas.microsoft.com/office/drawing/2014/main" id="{E0442271-D8CA-A60E-A47E-D122518D3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8" action="ppaction://hlinksldjump"/>
            <a:extLst>
              <a:ext uri="{FF2B5EF4-FFF2-40B4-BE49-F238E27FC236}">
                <a16:creationId xmlns:a16="http://schemas.microsoft.com/office/drawing/2014/main" id="{F23D339A-8673-B32D-2A98-6C219F0D6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9" action="ppaction://hlinksldjump"/>
            <a:extLst>
              <a:ext uri="{FF2B5EF4-FFF2-40B4-BE49-F238E27FC236}">
                <a16:creationId xmlns:a16="http://schemas.microsoft.com/office/drawing/2014/main" id="{4C3FD654-4D2F-E1D7-ABFF-9BDDB654F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876A6DFF-D047-C6F2-B69B-8C92D7B435FB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34236DA8-5D66-AA8D-E911-411243C6A83E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7" action="ppaction://hlinksldjump"/>
            <a:extLst>
              <a:ext uri="{FF2B5EF4-FFF2-40B4-BE49-F238E27FC236}">
                <a16:creationId xmlns:a16="http://schemas.microsoft.com/office/drawing/2014/main" id="{93D89004-FF66-3BAB-84F6-95FA3C6212D9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8" action="ppaction://hlinksldjump"/>
            <a:extLst>
              <a:ext uri="{FF2B5EF4-FFF2-40B4-BE49-F238E27FC236}">
                <a16:creationId xmlns:a16="http://schemas.microsoft.com/office/drawing/2014/main" id="{3AC89EAA-1A8F-4D86-6435-88730A8C6C09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9" action="ppaction://hlinksldjump"/>
            <a:extLst>
              <a:ext uri="{FF2B5EF4-FFF2-40B4-BE49-F238E27FC236}">
                <a16:creationId xmlns:a16="http://schemas.microsoft.com/office/drawing/2014/main" id="{A9F6ABCC-0C69-0D66-0CBD-C0EA5C7580EE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2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54A54-36C2-6A6F-0253-A27A0329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6D5C663A-5936-783C-A591-7C333BBE1793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774CBD09-5EE2-2319-EAB2-461F0891F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ADC946-38B0-26FB-50B9-4001F21B6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5" action="ppaction://hlinksldjump"/>
            <a:extLst>
              <a:ext uri="{FF2B5EF4-FFF2-40B4-BE49-F238E27FC236}">
                <a16:creationId xmlns:a16="http://schemas.microsoft.com/office/drawing/2014/main" id="{4BB15BB8-5ACF-2C90-F9DD-DBE28038F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6" action="ppaction://hlinksldjump"/>
            <a:extLst>
              <a:ext uri="{FF2B5EF4-FFF2-40B4-BE49-F238E27FC236}">
                <a16:creationId xmlns:a16="http://schemas.microsoft.com/office/drawing/2014/main" id="{210958E7-57D4-258E-3180-AADAE4016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7" action="ppaction://hlinksldjump"/>
            <a:extLst>
              <a:ext uri="{FF2B5EF4-FFF2-40B4-BE49-F238E27FC236}">
                <a16:creationId xmlns:a16="http://schemas.microsoft.com/office/drawing/2014/main" id="{75BBD850-A839-8328-598E-B2506F04F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8" action="ppaction://hlinksldjump"/>
            <a:extLst>
              <a:ext uri="{FF2B5EF4-FFF2-40B4-BE49-F238E27FC236}">
                <a16:creationId xmlns:a16="http://schemas.microsoft.com/office/drawing/2014/main" id="{E6F3F829-0A74-78F4-E500-D85A2ECBE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8606D6A9-4ADA-059C-6CCF-2673396BE629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5" action="ppaction://hlinksldjump"/>
            <a:extLst>
              <a:ext uri="{FF2B5EF4-FFF2-40B4-BE49-F238E27FC236}">
                <a16:creationId xmlns:a16="http://schemas.microsoft.com/office/drawing/2014/main" id="{ADE8D0FE-531D-3E6B-3B15-3C2E769E2683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6" action="ppaction://hlinksldjump"/>
            <a:extLst>
              <a:ext uri="{FF2B5EF4-FFF2-40B4-BE49-F238E27FC236}">
                <a16:creationId xmlns:a16="http://schemas.microsoft.com/office/drawing/2014/main" id="{2F483C62-5BF9-F878-346D-21B105B33E25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7" action="ppaction://hlinksldjump"/>
            <a:extLst>
              <a:ext uri="{FF2B5EF4-FFF2-40B4-BE49-F238E27FC236}">
                <a16:creationId xmlns:a16="http://schemas.microsoft.com/office/drawing/2014/main" id="{9AA87EC5-03D1-2CE1-D99F-6F9006CBF16D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8" action="ppaction://hlinksldjump"/>
            <a:extLst>
              <a:ext uri="{FF2B5EF4-FFF2-40B4-BE49-F238E27FC236}">
                <a16:creationId xmlns:a16="http://schemas.microsoft.com/office/drawing/2014/main" id="{B2496920-3778-34D7-0F5B-A1D6F59A918A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54A54-36C2-6A6F-0253-A27A0329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6D5C663A-5936-783C-A591-7C333BBE1793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5" action="ppaction://hlinksldjump"/>
            <a:extLst>
              <a:ext uri="{FF2B5EF4-FFF2-40B4-BE49-F238E27FC236}">
                <a16:creationId xmlns:a16="http://schemas.microsoft.com/office/drawing/2014/main" id="{774CBD09-5EE2-2319-EAB2-461F0891F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7" action="ppaction://hlinksldjump"/>
            <a:extLst>
              <a:ext uri="{FF2B5EF4-FFF2-40B4-BE49-F238E27FC236}">
                <a16:creationId xmlns:a16="http://schemas.microsoft.com/office/drawing/2014/main" id="{FAADC946-38B0-26FB-50B9-4001F21B6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9" action="ppaction://hlinksldjump"/>
            <a:extLst>
              <a:ext uri="{FF2B5EF4-FFF2-40B4-BE49-F238E27FC236}">
                <a16:creationId xmlns:a16="http://schemas.microsoft.com/office/drawing/2014/main" id="{4BB15BB8-5ACF-2C90-F9DD-DBE28038F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10" action="ppaction://hlinksldjump"/>
            <a:extLst>
              <a:ext uri="{FF2B5EF4-FFF2-40B4-BE49-F238E27FC236}">
                <a16:creationId xmlns:a16="http://schemas.microsoft.com/office/drawing/2014/main" id="{210958E7-57D4-258E-3180-AADAE4016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11" action="ppaction://hlinksldjump"/>
            <a:extLst>
              <a:ext uri="{FF2B5EF4-FFF2-40B4-BE49-F238E27FC236}">
                <a16:creationId xmlns:a16="http://schemas.microsoft.com/office/drawing/2014/main" id="{75BBD850-A839-8328-598E-B2506F04F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12" action="ppaction://hlinksldjump"/>
            <a:extLst>
              <a:ext uri="{FF2B5EF4-FFF2-40B4-BE49-F238E27FC236}">
                <a16:creationId xmlns:a16="http://schemas.microsoft.com/office/drawing/2014/main" id="{E6F3F829-0A74-78F4-E500-D85A2ECBE6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7" action="ppaction://hlinksldjump"/>
            <a:extLst>
              <a:ext uri="{FF2B5EF4-FFF2-40B4-BE49-F238E27FC236}">
                <a16:creationId xmlns:a16="http://schemas.microsoft.com/office/drawing/2014/main" id="{8606D6A9-4ADA-059C-6CCF-2673396BE629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9" action="ppaction://hlinksldjump"/>
            <a:extLst>
              <a:ext uri="{FF2B5EF4-FFF2-40B4-BE49-F238E27FC236}">
                <a16:creationId xmlns:a16="http://schemas.microsoft.com/office/drawing/2014/main" id="{ADE8D0FE-531D-3E6B-3B15-3C2E769E2683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10" action="ppaction://hlinksldjump"/>
            <a:extLst>
              <a:ext uri="{FF2B5EF4-FFF2-40B4-BE49-F238E27FC236}">
                <a16:creationId xmlns:a16="http://schemas.microsoft.com/office/drawing/2014/main" id="{2F483C62-5BF9-F878-346D-21B105B33E25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11" action="ppaction://hlinksldjump"/>
            <a:extLst>
              <a:ext uri="{FF2B5EF4-FFF2-40B4-BE49-F238E27FC236}">
                <a16:creationId xmlns:a16="http://schemas.microsoft.com/office/drawing/2014/main" id="{9AA87EC5-03D1-2CE1-D99F-6F9006CBF16D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12" action="ppaction://hlinksldjump"/>
            <a:extLst>
              <a:ext uri="{FF2B5EF4-FFF2-40B4-BE49-F238E27FC236}">
                <a16:creationId xmlns:a16="http://schemas.microsoft.com/office/drawing/2014/main" id="{B2496920-3778-34D7-0F5B-A1D6F59A918A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pic>
        <p:nvPicPr>
          <p:cNvPr id="3" name="h1">
            <a:hlinkClick r:id="" action="ppaction://media"/>
            <a:extLst>
              <a:ext uri="{FF2B5EF4-FFF2-40B4-BE49-F238E27FC236}">
                <a16:creationId xmlns:a16="http://schemas.microsoft.com/office/drawing/2014/main" id="{9459259D-F89D-AA87-F52E-4883412D7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7052"/>
            <a:ext cx="812800" cy="8128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40AAA6-29A5-F461-7D81-ED1D1F5F1BAF}"/>
              </a:ext>
            </a:extLst>
          </p:cNvPr>
          <p:cNvSpPr txBox="1"/>
          <p:nvPr/>
        </p:nvSpPr>
        <p:spPr>
          <a:xfrm>
            <a:off x="3585410" y="1936734"/>
            <a:ext cx="39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327A86"/>
                </a:solidFill>
                <a:latin typeface="Grundschrift" panose="03010100010101010101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1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522</Words>
  <Application>Microsoft Macintosh PowerPoint</Application>
  <PresentationFormat>Benutzerdefiniert</PresentationFormat>
  <Paragraphs>93</Paragraphs>
  <Slides>17</Slides>
  <Notes>1</Notes>
  <HiddenSlides>1</HiddenSlides>
  <MMClips>7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Grundschrift</vt:lpstr>
      <vt:lpstr>Office</vt:lpstr>
      <vt:lpstr>Information für die Lehrkraft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Wesker</dc:creator>
  <cp:lastModifiedBy>Anna Köster</cp:lastModifiedBy>
  <cp:revision>35</cp:revision>
  <cp:lastPrinted>2025-09-02T20:40:29Z</cp:lastPrinted>
  <dcterms:created xsi:type="dcterms:W3CDTF">2025-08-31T09:46:59Z</dcterms:created>
  <dcterms:modified xsi:type="dcterms:W3CDTF">2025-09-26T06:38:53Z</dcterms:modified>
</cp:coreProperties>
</file>